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75" r:id="rId7"/>
    <p:sldId id="274" r:id="rId8"/>
    <p:sldId id="273" r:id="rId9"/>
    <p:sldId id="278" r:id="rId10"/>
    <p:sldId id="272" r:id="rId11"/>
    <p:sldId id="271" r:id="rId12"/>
    <p:sldId id="260" r:id="rId13"/>
    <p:sldId id="276" r:id="rId14"/>
    <p:sldId id="266" r:id="rId15"/>
    <p:sldId id="279" r:id="rId16"/>
    <p:sldId id="280" r:id="rId17"/>
    <p:sldId id="268" r:id="rId18"/>
    <p:sldId id="277" r:id="rId19"/>
    <p:sldId id="261" r:id="rId20"/>
    <p:sldId id="263" r:id="rId21"/>
    <p:sldId id="26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ette Balding" userId="72689c2230bf32b2" providerId="LiveId" clId="{A7CF91E9-D1EE-44AB-9AAB-2AD238C29AEC}"/>
    <pc:docChg chg="undo custSel addSld delSld modSld sldOrd">
      <pc:chgData name="Lynette Balding" userId="72689c2230bf32b2" providerId="LiveId" clId="{A7CF91E9-D1EE-44AB-9AAB-2AD238C29AEC}" dt="2023-05-12T20:21:20.788" v="3935" actId="20577"/>
      <pc:docMkLst>
        <pc:docMk/>
      </pc:docMkLst>
      <pc:sldChg chg="addSp delSp modSp mod">
        <pc:chgData name="Lynette Balding" userId="72689c2230bf32b2" providerId="LiveId" clId="{A7CF91E9-D1EE-44AB-9AAB-2AD238C29AEC}" dt="2023-05-11T18:43:36.523" v="11" actId="1076"/>
        <pc:sldMkLst>
          <pc:docMk/>
          <pc:sldMk cId="1688541151" sldId="256"/>
        </pc:sldMkLst>
        <pc:spChg chg="mod">
          <ac:chgData name="Lynette Balding" userId="72689c2230bf32b2" providerId="LiveId" clId="{A7CF91E9-D1EE-44AB-9AAB-2AD238C29AEC}" dt="2023-05-11T18:42:52.224" v="8" actId="1076"/>
          <ac:spMkLst>
            <pc:docMk/>
            <pc:sldMk cId="1688541151" sldId="256"/>
            <ac:spMk id="2" creationId="{C2B91572-2777-D042-7B11-926A33E8F055}"/>
          </ac:spMkLst>
        </pc:spChg>
        <pc:spChg chg="del">
          <ac:chgData name="Lynette Balding" userId="72689c2230bf32b2" providerId="LiveId" clId="{A7CF91E9-D1EE-44AB-9AAB-2AD238C29AEC}" dt="2023-05-11T18:43:21.960" v="9" actId="478"/>
          <ac:spMkLst>
            <pc:docMk/>
            <pc:sldMk cId="1688541151" sldId="256"/>
            <ac:spMk id="3" creationId="{A27CCB04-E056-A8E8-152C-72A518861B07}"/>
          </ac:spMkLst>
        </pc:spChg>
        <pc:spChg chg="add del mod">
          <ac:chgData name="Lynette Balding" userId="72689c2230bf32b2" providerId="LiveId" clId="{A7CF91E9-D1EE-44AB-9AAB-2AD238C29AEC}" dt="2023-05-11T18:43:29.992" v="10" actId="478"/>
          <ac:spMkLst>
            <pc:docMk/>
            <pc:sldMk cId="1688541151" sldId="256"/>
            <ac:spMk id="5" creationId="{69FAE040-E6A1-9BAD-46C1-BD45F0288E84}"/>
          </ac:spMkLst>
        </pc:spChg>
        <pc:picChg chg="add mod">
          <ac:chgData name="Lynette Balding" userId="72689c2230bf32b2" providerId="LiveId" clId="{A7CF91E9-D1EE-44AB-9AAB-2AD238C29AEC}" dt="2023-05-11T18:43:36.523" v="11" actId="1076"/>
          <ac:picMkLst>
            <pc:docMk/>
            <pc:sldMk cId="1688541151" sldId="256"/>
            <ac:picMk id="1026" creationId="{09374E92-0D00-2CF0-2C5F-A4D08D4D98F5}"/>
          </ac:picMkLst>
        </pc:picChg>
      </pc:sldChg>
      <pc:sldChg chg="modSp mod">
        <pc:chgData name="Lynette Balding" userId="72689c2230bf32b2" providerId="LiveId" clId="{A7CF91E9-D1EE-44AB-9AAB-2AD238C29AEC}" dt="2023-05-11T18:44:01.431" v="24" actId="20577"/>
        <pc:sldMkLst>
          <pc:docMk/>
          <pc:sldMk cId="1396524818" sldId="258"/>
        </pc:sldMkLst>
        <pc:spChg chg="mod">
          <ac:chgData name="Lynette Balding" userId="72689c2230bf32b2" providerId="LiveId" clId="{A7CF91E9-D1EE-44AB-9AAB-2AD238C29AEC}" dt="2023-05-11T18:44:01.431" v="24" actId="20577"/>
          <ac:spMkLst>
            <pc:docMk/>
            <pc:sldMk cId="1396524818" sldId="258"/>
            <ac:spMk id="3" creationId="{E88A5454-A1E7-CDA6-0444-267250184A3E}"/>
          </ac:spMkLst>
        </pc:spChg>
      </pc:sldChg>
      <pc:sldChg chg="addSp delSp modSp mod setBg modClrScheme chgLayout">
        <pc:chgData name="Lynette Balding" userId="72689c2230bf32b2" providerId="LiveId" clId="{A7CF91E9-D1EE-44AB-9AAB-2AD238C29AEC}" dt="2023-05-12T20:21:20.788" v="3935" actId="20577"/>
        <pc:sldMkLst>
          <pc:docMk/>
          <pc:sldMk cId="583461809" sldId="259"/>
        </pc:sldMkLst>
        <pc:spChg chg="mod ord">
          <ac:chgData name="Lynette Balding" userId="72689c2230bf32b2" providerId="LiveId" clId="{A7CF91E9-D1EE-44AB-9AAB-2AD238C29AEC}" dt="2023-05-12T19:04:34.396" v="3150" actId="20577"/>
          <ac:spMkLst>
            <pc:docMk/>
            <pc:sldMk cId="583461809" sldId="259"/>
            <ac:spMk id="2" creationId="{41EC75FA-B5E5-92CB-E91F-4F48E42E216A}"/>
          </ac:spMkLst>
        </pc:spChg>
        <pc:spChg chg="mod ord">
          <ac:chgData name="Lynette Balding" userId="72689c2230bf32b2" providerId="LiveId" clId="{A7CF91E9-D1EE-44AB-9AAB-2AD238C29AEC}" dt="2023-05-12T19:04:49.542" v="3154" actId="20577"/>
          <ac:spMkLst>
            <pc:docMk/>
            <pc:sldMk cId="583461809" sldId="259"/>
            <ac:spMk id="3" creationId="{466D9AA5-2C29-6D3B-1449-5119BC8B9F58}"/>
          </ac:spMkLst>
        </pc:spChg>
        <pc:spChg chg="add mod ord">
          <ac:chgData name="Lynette Balding" userId="72689c2230bf32b2" providerId="LiveId" clId="{A7CF91E9-D1EE-44AB-9AAB-2AD238C29AEC}" dt="2023-05-12T20:21:20.788" v="3935" actId="20577"/>
          <ac:spMkLst>
            <pc:docMk/>
            <pc:sldMk cId="583461809" sldId="259"/>
            <ac:spMk id="4" creationId="{0DA3B180-8D50-F158-F788-64987B9F82AE}"/>
          </ac:spMkLst>
        </pc:spChg>
        <pc:spChg chg="add del">
          <ac:chgData name="Lynette Balding" userId="72689c2230bf32b2" providerId="LiveId" clId="{A7CF91E9-D1EE-44AB-9AAB-2AD238C29AEC}" dt="2023-05-11T19:37:31.025" v="680" actId="26606"/>
          <ac:spMkLst>
            <pc:docMk/>
            <pc:sldMk cId="583461809" sldId="259"/>
            <ac:spMk id="9" creationId="{80DF40B2-80F7-4E71-B46C-284163F3654A}"/>
          </ac:spMkLst>
        </pc:spChg>
        <pc:picChg chg="add del">
          <ac:chgData name="Lynette Balding" userId="72689c2230bf32b2" providerId="LiveId" clId="{A7CF91E9-D1EE-44AB-9AAB-2AD238C29AEC}" dt="2023-05-11T19:37:31.025" v="680" actId="26606"/>
          <ac:picMkLst>
            <pc:docMk/>
            <pc:sldMk cId="583461809" sldId="259"/>
            <ac:picMk id="5" creationId="{B85CCBAA-53F0-1C9F-2F2D-772F7A21CDFF}"/>
          </ac:picMkLst>
        </pc:picChg>
      </pc:sldChg>
      <pc:sldChg chg="addSp modSp mod modClrScheme chgLayout">
        <pc:chgData name="Lynette Balding" userId="72689c2230bf32b2" providerId="LiveId" clId="{A7CF91E9-D1EE-44AB-9AAB-2AD238C29AEC}" dt="2023-05-12T19:09:07.424" v="3259" actId="14100"/>
        <pc:sldMkLst>
          <pc:docMk/>
          <pc:sldMk cId="409438141" sldId="260"/>
        </pc:sldMkLst>
        <pc:spChg chg="add mod ord">
          <ac:chgData name="Lynette Balding" userId="72689c2230bf32b2" providerId="LiveId" clId="{A7CF91E9-D1EE-44AB-9AAB-2AD238C29AEC}" dt="2023-05-12T19:08:59.812" v="3257" actId="14100"/>
          <ac:spMkLst>
            <pc:docMk/>
            <pc:sldMk cId="409438141" sldId="260"/>
            <ac:spMk id="2" creationId="{AEF57584-C997-A236-D093-D397376DCC20}"/>
          </ac:spMkLst>
        </pc:spChg>
        <pc:spChg chg="mod ord">
          <ac:chgData name="Lynette Balding" userId="72689c2230bf32b2" providerId="LiveId" clId="{A7CF91E9-D1EE-44AB-9AAB-2AD238C29AEC}" dt="2023-05-12T19:08:30.184" v="3249" actId="700"/>
          <ac:spMkLst>
            <pc:docMk/>
            <pc:sldMk cId="409438141" sldId="260"/>
            <ac:spMk id="5" creationId="{9B1C70CC-1511-F4EE-3894-FDE2F19752B7}"/>
          </ac:spMkLst>
        </pc:spChg>
        <pc:spChg chg="mod ord">
          <ac:chgData name="Lynette Balding" userId="72689c2230bf32b2" providerId="LiveId" clId="{A7CF91E9-D1EE-44AB-9AAB-2AD238C29AEC}" dt="2023-05-12T19:09:07.424" v="3259" actId="14100"/>
          <ac:spMkLst>
            <pc:docMk/>
            <pc:sldMk cId="409438141" sldId="260"/>
            <ac:spMk id="6" creationId="{0E71354B-ED09-985C-9C9E-5AA54CBEFFA6}"/>
          </ac:spMkLst>
        </pc:spChg>
      </pc:sldChg>
      <pc:sldChg chg="addSp modSp mod">
        <pc:chgData name="Lynette Balding" userId="72689c2230bf32b2" providerId="LiveId" clId="{A7CF91E9-D1EE-44AB-9AAB-2AD238C29AEC}" dt="2023-05-11T22:06:02.570" v="1651" actId="1076"/>
        <pc:sldMkLst>
          <pc:docMk/>
          <pc:sldMk cId="3018368238" sldId="261"/>
        </pc:sldMkLst>
        <pc:spChg chg="mod">
          <ac:chgData name="Lynette Balding" userId="72689c2230bf32b2" providerId="LiveId" clId="{A7CF91E9-D1EE-44AB-9AAB-2AD238C29AEC}" dt="2023-05-11T22:05:20.711" v="1645" actId="1076"/>
          <ac:spMkLst>
            <pc:docMk/>
            <pc:sldMk cId="3018368238" sldId="261"/>
            <ac:spMk id="3" creationId="{790FAD37-F860-C539-EB76-A305A661C185}"/>
          </ac:spMkLst>
        </pc:spChg>
        <pc:spChg chg="add mod">
          <ac:chgData name="Lynette Balding" userId="72689c2230bf32b2" providerId="LiveId" clId="{A7CF91E9-D1EE-44AB-9AAB-2AD238C29AEC}" dt="2023-05-11T22:05:43.607" v="1648" actId="1076"/>
          <ac:spMkLst>
            <pc:docMk/>
            <pc:sldMk cId="3018368238" sldId="261"/>
            <ac:spMk id="4" creationId="{255F6C63-2C54-7E7D-9BCE-5481B4D1FCA9}"/>
          </ac:spMkLst>
        </pc:spChg>
        <pc:spChg chg="add mod">
          <ac:chgData name="Lynette Balding" userId="72689c2230bf32b2" providerId="LiveId" clId="{A7CF91E9-D1EE-44AB-9AAB-2AD238C29AEC}" dt="2023-05-11T22:06:02.570" v="1651" actId="1076"/>
          <ac:spMkLst>
            <pc:docMk/>
            <pc:sldMk cId="3018368238" sldId="261"/>
            <ac:spMk id="5" creationId="{AA6242D5-2F24-9296-8BD5-FF2BDB615BBE}"/>
          </ac:spMkLst>
        </pc:spChg>
      </pc:sldChg>
      <pc:sldChg chg="addSp delSp modSp del mod">
        <pc:chgData name="Lynette Balding" userId="72689c2230bf32b2" providerId="LiveId" clId="{A7CF91E9-D1EE-44AB-9AAB-2AD238C29AEC}" dt="2023-05-11T22:07:07.136" v="1652" actId="2696"/>
        <pc:sldMkLst>
          <pc:docMk/>
          <pc:sldMk cId="584928204" sldId="262"/>
        </pc:sldMkLst>
        <pc:spChg chg="del">
          <ac:chgData name="Lynette Balding" userId="72689c2230bf32b2" providerId="LiveId" clId="{A7CF91E9-D1EE-44AB-9AAB-2AD238C29AEC}" dt="2023-05-11T22:05:28.945" v="1646" actId="21"/>
          <ac:spMkLst>
            <pc:docMk/>
            <pc:sldMk cId="584928204" sldId="262"/>
            <ac:spMk id="2" creationId="{0D741ED1-8F36-0D54-0EA9-B3B690CFDAEB}"/>
          </ac:spMkLst>
        </pc:spChg>
        <pc:spChg chg="del mod">
          <ac:chgData name="Lynette Balding" userId="72689c2230bf32b2" providerId="LiveId" clId="{A7CF91E9-D1EE-44AB-9AAB-2AD238C29AEC}" dt="2023-05-11T22:05:50.610" v="1649" actId="21"/>
          <ac:spMkLst>
            <pc:docMk/>
            <pc:sldMk cId="584928204" sldId="262"/>
            <ac:spMk id="3" creationId="{1A0FF54E-98E6-9344-0509-111474E767E5}"/>
          </ac:spMkLst>
        </pc:spChg>
        <pc:spChg chg="add mod">
          <ac:chgData name="Lynette Balding" userId="72689c2230bf32b2" providerId="LiveId" clId="{A7CF91E9-D1EE-44AB-9AAB-2AD238C29AEC}" dt="2023-05-11T22:05:28.945" v="1646" actId="21"/>
          <ac:spMkLst>
            <pc:docMk/>
            <pc:sldMk cId="584928204" sldId="262"/>
            <ac:spMk id="5" creationId="{81F8AD06-9040-5696-CEED-C3473067F3BF}"/>
          </ac:spMkLst>
        </pc:spChg>
        <pc:spChg chg="add mod">
          <ac:chgData name="Lynette Balding" userId="72689c2230bf32b2" providerId="LiveId" clId="{A7CF91E9-D1EE-44AB-9AAB-2AD238C29AEC}" dt="2023-05-11T22:05:50.610" v="1649" actId="21"/>
          <ac:spMkLst>
            <pc:docMk/>
            <pc:sldMk cId="584928204" sldId="262"/>
            <ac:spMk id="7" creationId="{9BDFDBD3-0261-D5FB-395A-ADBDCCF4A0D8}"/>
          </ac:spMkLst>
        </pc:spChg>
      </pc:sldChg>
      <pc:sldChg chg="modSp mod">
        <pc:chgData name="Lynette Balding" userId="72689c2230bf32b2" providerId="LiveId" clId="{A7CF91E9-D1EE-44AB-9AAB-2AD238C29AEC}" dt="2023-05-11T19:40:44.055" v="798" actId="20577"/>
        <pc:sldMkLst>
          <pc:docMk/>
          <pc:sldMk cId="4127677330" sldId="263"/>
        </pc:sldMkLst>
        <pc:spChg chg="mod">
          <ac:chgData name="Lynette Balding" userId="72689c2230bf32b2" providerId="LiveId" clId="{A7CF91E9-D1EE-44AB-9AAB-2AD238C29AEC}" dt="2023-05-11T19:40:13.367" v="778" actId="20577"/>
          <ac:spMkLst>
            <pc:docMk/>
            <pc:sldMk cId="4127677330" sldId="263"/>
            <ac:spMk id="3" creationId="{B7A74718-225F-91DA-75C6-2E5DE052AC35}"/>
          </ac:spMkLst>
        </pc:spChg>
        <pc:spChg chg="mod">
          <ac:chgData name="Lynette Balding" userId="72689c2230bf32b2" providerId="LiveId" clId="{A7CF91E9-D1EE-44AB-9AAB-2AD238C29AEC}" dt="2023-05-11T19:40:44.055" v="798" actId="20577"/>
          <ac:spMkLst>
            <pc:docMk/>
            <pc:sldMk cId="4127677330" sldId="263"/>
            <ac:spMk id="4" creationId="{0D4949C6-D858-6130-904E-461F67967170}"/>
          </ac:spMkLst>
        </pc:spChg>
      </pc:sldChg>
      <pc:sldChg chg="modSp mod">
        <pc:chgData name="Lynette Balding" userId="72689c2230bf32b2" providerId="LiveId" clId="{A7CF91E9-D1EE-44AB-9AAB-2AD238C29AEC}" dt="2023-05-11T18:50:31.075" v="396" actId="14100"/>
        <pc:sldMkLst>
          <pc:docMk/>
          <pc:sldMk cId="1626138913" sldId="264"/>
        </pc:sldMkLst>
        <pc:spChg chg="mod">
          <ac:chgData name="Lynette Balding" userId="72689c2230bf32b2" providerId="LiveId" clId="{A7CF91E9-D1EE-44AB-9AAB-2AD238C29AEC}" dt="2023-05-11T18:46:57.076" v="81" actId="20577"/>
          <ac:spMkLst>
            <pc:docMk/>
            <pc:sldMk cId="1626138913" sldId="264"/>
            <ac:spMk id="2" creationId="{509D8F29-C3B1-203F-FB60-F7AB25F31D4D}"/>
          </ac:spMkLst>
        </pc:spChg>
        <pc:spChg chg="mod">
          <ac:chgData name="Lynette Balding" userId="72689c2230bf32b2" providerId="LiveId" clId="{A7CF91E9-D1EE-44AB-9AAB-2AD238C29AEC}" dt="2023-05-11T18:50:31.075" v="396" actId="14100"/>
          <ac:spMkLst>
            <pc:docMk/>
            <pc:sldMk cId="1626138913" sldId="264"/>
            <ac:spMk id="3" creationId="{ACD8ACD3-96DF-5E16-7E81-B4C63DE760A6}"/>
          </ac:spMkLst>
        </pc:spChg>
      </pc:sldChg>
      <pc:sldChg chg="addSp delSp modSp new mod">
        <pc:chgData name="Lynette Balding" userId="72689c2230bf32b2" providerId="LiveId" clId="{A7CF91E9-D1EE-44AB-9AAB-2AD238C29AEC}" dt="2023-05-11T19:26:27.274" v="678" actId="22"/>
        <pc:sldMkLst>
          <pc:docMk/>
          <pc:sldMk cId="4151377504" sldId="265"/>
        </pc:sldMkLst>
        <pc:graphicFrameChg chg="add del mod">
          <ac:chgData name="Lynette Balding" userId="72689c2230bf32b2" providerId="LiveId" clId="{A7CF91E9-D1EE-44AB-9AAB-2AD238C29AEC}" dt="2023-05-11T19:24:21.704" v="677"/>
          <ac:graphicFrameMkLst>
            <pc:docMk/>
            <pc:sldMk cId="4151377504" sldId="265"/>
            <ac:graphicFrameMk id="4" creationId="{6BF254FE-AFAC-A28A-BFA8-27525EDAB1D6}"/>
          </ac:graphicFrameMkLst>
        </pc:graphicFrameChg>
        <pc:picChg chg="add">
          <ac:chgData name="Lynette Balding" userId="72689c2230bf32b2" providerId="LiveId" clId="{A7CF91E9-D1EE-44AB-9AAB-2AD238C29AEC}" dt="2023-05-11T19:26:27.274" v="678" actId="22"/>
          <ac:picMkLst>
            <pc:docMk/>
            <pc:sldMk cId="4151377504" sldId="265"/>
            <ac:picMk id="6" creationId="{73E34256-2CD0-B1C9-A47C-C6A621352A35}"/>
          </ac:picMkLst>
        </pc:picChg>
      </pc:sldChg>
      <pc:sldChg chg="addSp delSp modSp add mod">
        <pc:chgData name="Lynette Balding" userId="72689c2230bf32b2" providerId="LiveId" clId="{A7CF91E9-D1EE-44AB-9AAB-2AD238C29AEC}" dt="2023-05-12T19:50:40.117" v="3562" actId="1076"/>
        <pc:sldMkLst>
          <pc:docMk/>
          <pc:sldMk cId="120270378" sldId="266"/>
        </pc:sldMkLst>
        <pc:spChg chg="add del mod">
          <ac:chgData name="Lynette Balding" userId="72689c2230bf32b2" providerId="LiveId" clId="{A7CF91E9-D1EE-44AB-9AAB-2AD238C29AEC}" dt="2023-05-12T19:49:21.817" v="3546" actId="21"/>
          <ac:spMkLst>
            <pc:docMk/>
            <pc:sldMk cId="120270378" sldId="266"/>
            <ac:spMk id="2" creationId="{402FD70B-E615-CD38-9CD2-8F5102E361B6}"/>
          </ac:spMkLst>
        </pc:spChg>
        <pc:spChg chg="mod">
          <ac:chgData name="Lynette Balding" userId="72689c2230bf32b2" providerId="LiveId" clId="{A7CF91E9-D1EE-44AB-9AAB-2AD238C29AEC}" dt="2023-05-12T19:03:27.392" v="3145" actId="14100"/>
          <ac:spMkLst>
            <pc:docMk/>
            <pc:sldMk cId="120270378" sldId="266"/>
            <ac:spMk id="5" creationId="{9B1C70CC-1511-F4EE-3894-FDE2F19752B7}"/>
          </ac:spMkLst>
        </pc:spChg>
        <pc:spChg chg="mod">
          <ac:chgData name="Lynette Balding" userId="72689c2230bf32b2" providerId="LiveId" clId="{A7CF91E9-D1EE-44AB-9AAB-2AD238C29AEC}" dt="2023-05-12T19:50:40.117" v="3562" actId="1076"/>
          <ac:spMkLst>
            <pc:docMk/>
            <pc:sldMk cId="120270378" sldId="266"/>
            <ac:spMk id="6" creationId="{0E71354B-ED09-985C-9C9E-5AA54CBEFFA6}"/>
          </ac:spMkLst>
        </pc:spChg>
      </pc:sldChg>
      <pc:sldChg chg="addSp delSp modSp add del mod">
        <pc:chgData name="Lynette Balding" userId="72689c2230bf32b2" providerId="LiveId" clId="{A7CF91E9-D1EE-44AB-9AAB-2AD238C29AEC}" dt="2023-05-11T22:50:05.751" v="2322" actId="2696"/>
        <pc:sldMkLst>
          <pc:docMk/>
          <pc:sldMk cId="3670760021" sldId="267"/>
        </pc:sldMkLst>
        <pc:spChg chg="add mod">
          <ac:chgData name="Lynette Balding" userId="72689c2230bf32b2" providerId="LiveId" clId="{A7CF91E9-D1EE-44AB-9AAB-2AD238C29AEC}" dt="2023-05-11T22:46:36.837" v="2241" actId="21"/>
          <ac:spMkLst>
            <pc:docMk/>
            <pc:sldMk cId="3670760021" sldId="267"/>
            <ac:spMk id="3" creationId="{A86EF1AE-EBC0-5373-D574-7CBB06098DCD}"/>
          </ac:spMkLst>
        </pc:spChg>
        <pc:spChg chg="del mod">
          <ac:chgData name="Lynette Balding" userId="72689c2230bf32b2" providerId="LiveId" clId="{A7CF91E9-D1EE-44AB-9AAB-2AD238C29AEC}" dt="2023-05-11T22:46:36.837" v="2241" actId="21"/>
          <ac:spMkLst>
            <pc:docMk/>
            <pc:sldMk cId="3670760021" sldId="267"/>
            <ac:spMk id="6" creationId="{0E71354B-ED09-985C-9C9E-5AA54CBEFFA6}"/>
          </ac:spMkLst>
        </pc:spChg>
      </pc:sldChg>
      <pc:sldChg chg="modSp add mod ord">
        <pc:chgData name="Lynette Balding" userId="72689c2230bf32b2" providerId="LiveId" clId="{A7CF91E9-D1EE-44AB-9AAB-2AD238C29AEC}" dt="2023-05-12T20:16:18.340" v="3679" actId="1076"/>
        <pc:sldMkLst>
          <pc:docMk/>
          <pc:sldMk cId="4013224762" sldId="268"/>
        </pc:sldMkLst>
        <pc:spChg chg="mod">
          <ac:chgData name="Lynette Balding" userId="72689c2230bf32b2" providerId="LiveId" clId="{A7CF91E9-D1EE-44AB-9AAB-2AD238C29AEC}" dt="2023-05-12T19:03:14.139" v="3142" actId="20577"/>
          <ac:spMkLst>
            <pc:docMk/>
            <pc:sldMk cId="4013224762" sldId="268"/>
            <ac:spMk id="5" creationId="{9B1C70CC-1511-F4EE-3894-FDE2F19752B7}"/>
          </ac:spMkLst>
        </pc:spChg>
        <pc:spChg chg="mod">
          <ac:chgData name="Lynette Balding" userId="72689c2230bf32b2" providerId="LiveId" clId="{A7CF91E9-D1EE-44AB-9AAB-2AD238C29AEC}" dt="2023-05-12T20:16:18.340" v="3679" actId="1076"/>
          <ac:spMkLst>
            <pc:docMk/>
            <pc:sldMk cId="4013224762" sldId="268"/>
            <ac:spMk id="6" creationId="{0E71354B-ED09-985C-9C9E-5AA54CBEFFA6}"/>
          </ac:spMkLst>
        </pc:spChg>
      </pc:sldChg>
      <pc:sldChg chg="addSp delSp modSp add del mod">
        <pc:chgData name="Lynette Balding" userId="72689c2230bf32b2" providerId="LiveId" clId="{A7CF91E9-D1EE-44AB-9AAB-2AD238C29AEC}" dt="2023-05-12T20:16:28.130" v="3680" actId="2696"/>
        <pc:sldMkLst>
          <pc:docMk/>
          <pc:sldMk cId="3707866349" sldId="269"/>
        </pc:sldMkLst>
        <pc:spChg chg="add del mod">
          <ac:chgData name="Lynette Balding" userId="72689c2230bf32b2" providerId="LiveId" clId="{A7CF91E9-D1EE-44AB-9AAB-2AD238C29AEC}" dt="2023-05-12T18:00:01.183" v="3064" actId="478"/>
          <ac:spMkLst>
            <pc:docMk/>
            <pc:sldMk cId="3707866349" sldId="269"/>
            <ac:spMk id="2" creationId="{BE1FB43B-DCA1-F0CF-F267-03AF5EF2C0C6}"/>
          </ac:spMkLst>
        </pc:spChg>
        <pc:spChg chg="mod">
          <ac:chgData name="Lynette Balding" userId="72689c2230bf32b2" providerId="LiveId" clId="{A7CF91E9-D1EE-44AB-9AAB-2AD238C29AEC}" dt="2023-05-12T19:11:07.298" v="3287" actId="20577"/>
          <ac:spMkLst>
            <pc:docMk/>
            <pc:sldMk cId="3707866349" sldId="269"/>
            <ac:spMk id="5" creationId="{9B1C70CC-1511-F4EE-3894-FDE2F19752B7}"/>
          </ac:spMkLst>
        </pc:spChg>
        <pc:spChg chg="mod">
          <ac:chgData name="Lynette Balding" userId="72689c2230bf32b2" providerId="LiveId" clId="{A7CF91E9-D1EE-44AB-9AAB-2AD238C29AEC}" dt="2023-05-12T20:15:54.021" v="3672" actId="5793"/>
          <ac:spMkLst>
            <pc:docMk/>
            <pc:sldMk cId="3707866349" sldId="269"/>
            <ac:spMk id="6" creationId="{0E71354B-ED09-985C-9C9E-5AA54CBEFFA6}"/>
          </ac:spMkLst>
        </pc:spChg>
      </pc:sldChg>
      <pc:sldChg chg="addSp delSp modSp add del mod">
        <pc:chgData name="Lynette Balding" userId="72689c2230bf32b2" providerId="LiveId" clId="{A7CF91E9-D1EE-44AB-9AAB-2AD238C29AEC}" dt="2023-05-11T22:05:06.131" v="1644" actId="2696"/>
        <pc:sldMkLst>
          <pc:docMk/>
          <pc:sldMk cId="2937644887" sldId="270"/>
        </pc:sldMkLst>
        <pc:spChg chg="add mod">
          <ac:chgData name="Lynette Balding" userId="72689c2230bf32b2" providerId="LiveId" clId="{A7CF91E9-D1EE-44AB-9AAB-2AD238C29AEC}" dt="2023-05-11T22:02:32.830" v="1448" actId="21"/>
          <ac:spMkLst>
            <pc:docMk/>
            <pc:sldMk cId="2937644887" sldId="270"/>
            <ac:spMk id="3" creationId="{9A205A59-02A3-79ED-9E33-AD23E59E3AE2}"/>
          </ac:spMkLst>
        </pc:spChg>
        <pc:spChg chg="del mod">
          <ac:chgData name="Lynette Balding" userId="72689c2230bf32b2" providerId="LiveId" clId="{A7CF91E9-D1EE-44AB-9AAB-2AD238C29AEC}" dt="2023-05-11T22:02:32.830" v="1448" actId="21"/>
          <ac:spMkLst>
            <pc:docMk/>
            <pc:sldMk cId="2937644887" sldId="270"/>
            <ac:spMk id="6" creationId="{0E71354B-ED09-985C-9C9E-5AA54CBEFFA6}"/>
          </ac:spMkLst>
        </pc:spChg>
      </pc:sldChg>
      <pc:sldChg chg="addSp delSp modSp add mod modClrScheme chgLayout">
        <pc:chgData name="Lynette Balding" userId="72689c2230bf32b2" providerId="LiveId" clId="{A7CF91E9-D1EE-44AB-9AAB-2AD238C29AEC}" dt="2023-05-12T19:10:06.162" v="3281" actId="27636"/>
        <pc:sldMkLst>
          <pc:docMk/>
          <pc:sldMk cId="4096206558" sldId="271"/>
        </pc:sldMkLst>
        <pc:spChg chg="mod ord">
          <ac:chgData name="Lynette Balding" userId="72689c2230bf32b2" providerId="LiveId" clId="{A7CF91E9-D1EE-44AB-9AAB-2AD238C29AEC}" dt="2023-05-12T19:09:38.229" v="3260" actId="20577"/>
          <ac:spMkLst>
            <pc:docMk/>
            <pc:sldMk cId="4096206558" sldId="271"/>
            <ac:spMk id="2" creationId="{41EC75FA-B5E5-92CB-E91F-4F48E42E216A}"/>
          </ac:spMkLst>
        </pc:spChg>
        <pc:spChg chg="del">
          <ac:chgData name="Lynette Balding" userId="72689c2230bf32b2" providerId="LiveId" clId="{A7CF91E9-D1EE-44AB-9AAB-2AD238C29AEC}" dt="2023-05-11T21:39:22.544" v="1007" actId="478"/>
          <ac:spMkLst>
            <pc:docMk/>
            <pc:sldMk cId="4096206558" sldId="271"/>
            <ac:spMk id="3" creationId="{466D9AA5-2C29-6D3B-1449-5119BC8B9F58}"/>
          </ac:spMkLst>
        </pc:spChg>
        <pc:spChg chg="mod ord">
          <ac:chgData name="Lynette Balding" userId="72689c2230bf32b2" providerId="LiveId" clId="{A7CF91E9-D1EE-44AB-9AAB-2AD238C29AEC}" dt="2023-05-12T19:10:06.162" v="3281" actId="27636"/>
          <ac:spMkLst>
            <pc:docMk/>
            <pc:sldMk cId="4096206558" sldId="271"/>
            <ac:spMk id="4" creationId="{0DA3B180-8D50-F158-F788-64987B9F82AE}"/>
          </ac:spMkLst>
        </pc:spChg>
        <pc:spChg chg="add del mod ord">
          <ac:chgData name="Lynette Balding" userId="72689c2230bf32b2" providerId="LiveId" clId="{A7CF91E9-D1EE-44AB-9AAB-2AD238C29AEC}" dt="2023-05-11T21:39:25.538" v="1008" actId="700"/>
          <ac:spMkLst>
            <pc:docMk/>
            <pc:sldMk cId="4096206558" sldId="271"/>
            <ac:spMk id="6" creationId="{823F3222-FB94-65D4-8D38-F43C0403C9A1}"/>
          </ac:spMkLst>
        </pc:spChg>
      </pc:sldChg>
      <pc:sldChg chg="addSp delSp modSp add mod modClrScheme chgLayout">
        <pc:chgData name="Lynette Balding" userId="72689c2230bf32b2" providerId="LiveId" clId="{A7CF91E9-D1EE-44AB-9AAB-2AD238C29AEC}" dt="2023-05-12T20:19:33.823" v="3927" actId="20577"/>
        <pc:sldMkLst>
          <pc:docMk/>
          <pc:sldMk cId="3765870376" sldId="272"/>
        </pc:sldMkLst>
        <pc:spChg chg="mod ord">
          <ac:chgData name="Lynette Balding" userId="72689c2230bf32b2" providerId="LiveId" clId="{A7CF91E9-D1EE-44AB-9AAB-2AD238C29AEC}" dt="2023-05-12T19:10:29.287" v="3282" actId="20577"/>
          <ac:spMkLst>
            <pc:docMk/>
            <pc:sldMk cId="3765870376" sldId="272"/>
            <ac:spMk id="2" creationId="{41EC75FA-B5E5-92CB-E91F-4F48E42E216A}"/>
          </ac:spMkLst>
        </pc:spChg>
        <pc:spChg chg="del">
          <ac:chgData name="Lynette Balding" userId="72689c2230bf32b2" providerId="LiveId" clId="{A7CF91E9-D1EE-44AB-9AAB-2AD238C29AEC}" dt="2023-05-11T21:38:39.657" v="1002" actId="478"/>
          <ac:spMkLst>
            <pc:docMk/>
            <pc:sldMk cId="3765870376" sldId="272"/>
            <ac:spMk id="3" creationId="{466D9AA5-2C29-6D3B-1449-5119BC8B9F58}"/>
          </ac:spMkLst>
        </pc:spChg>
        <pc:spChg chg="mod ord">
          <ac:chgData name="Lynette Balding" userId="72689c2230bf32b2" providerId="LiveId" clId="{A7CF91E9-D1EE-44AB-9AAB-2AD238C29AEC}" dt="2023-05-12T20:19:33.823" v="3927" actId="20577"/>
          <ac:spMkLst>
            <pc:docMk/>
            <pc:sldMk cId="3765870376" sldId="272"/>
            <ac:spMk id="4" creationId="{0DA3B180-8D50-F158-F788-64987B9F82AE}"/>
          </ac:spMkLst>
        </pc:spChg>
        <pc:spChg chg="add del mod ord">
          <ac:chgData name="Lynette Balding" userId="72689c2230bf32b2" providerId="LiveId" clId="{A7CF91E9-D1EE-44AB-9AAB-2AD238C29AEC}" dt="2023-05-11T21:38:43.128" v="1003" actId="700"/>
          <ac:spMkLst>
            <pc:docMk/>
            <pc:sldMk cId="3765870376" sldId="272"/>
            <ac:spMk id="6" creationId="{6E387143-1C8F-9A4A-C7AF-3B24609E2526}"/>
          </ac:spMkLst>
        </pc:spChg>
      </pc:sldChg>
      <pc:sldChg chg="addSp delSp modSp add mod modClrScheme chgLayout">
        <pc:chgData name="Lynette Balding" userId="72689c2230bf32b2" providerId="LiveId" clId="{A7CF91E9-D1EE-44AB-9AAB-2AD238C29AEC}" dt="2023-05-12T19:45:15.758" v="3308" actId="5793"/>
        <pc:sldMkLst>
          <pc:docMk/>
          <pc:sldMk cId="3266853485" sldId="273"/>
        </pc:sldMkLst>
        <pc:spChg chg="mod ord">
          <ac:chgData name="Lynette Balding" userId="72689c2230bf32b2" providerId="LiveId" clId="{A7CF91E9-D1EE-44AB-9AAB-2AD238C29AEC}" dt="2023-05-12T19:05:25.101" v="3161" actId="20577"/>
          <ac:spMkLst>
            <pc:docMk/>
            <pc:sldMk cId="3266853485" sldId="273"/>
            <ac:spMk id="2" creationId="{41EC75FA-B5E5-92CB-E91F-4F48E42E216A}"/>
          </ac:spMkLst>
        </pc:spChg>
        <pc:spChg chg="mod ord">
          <ac:chgData name="Lynette Balding" userId="72689c2230bf32b2" providerId="LiveId" clId="{A7CF91E9-D1EE-44AB-9AAB-2AD238C29AEC}" dt="2023-05-12T19:45:15.758" v="3308" actId="5793"/>
          <ac:spMkLst>
            <pc:docMk/>
            <pc:sldMk cId="3266853485" sldId="273"/>
            <ac:spMk id="3" creationId="{466D9AA5-2C29-6D3B-1449-5119BC8B9F58}"/>
          </ac:spMkLst>
        </pc:spChg>
        <pc:spChg chg="del">
          <ac:chgData name="Lynette Balding" userId="72689c2230bf32b2" providerId="LiveId" clId="{A7CF91E9-D1EE-44AB-9AAB-2AD238C29AEC}" dt="2023-05-11T21:38:23.177" v="1000" actId="478"/>
          <ac:spMkLst>
            <pc:docMk/>
            <pc:sldMk cId="3266853485" sldId="273"/>
            <ac:spMk id="4" creationId="{0DA3B180-8D50-F158-F788-64987B9F82AE}"/>
          </ac:spMkLst>
        </pc:spChg>
        <pc:spChg chg="add del mod">
          <ac:chgData name="Lynette Balding" userId="72689c2230bf32b2" providerId="LiveId" clId="{A7CF91E9-D1EE-44AB-9AAB-2AD238C29AEC}" dt="2023-05-11T21:38:27.934" v="1001" actId="700"/>
          <ac:spMkLst>
            <pc:docMk/>
            <pc:sldMk cId="3266853485" sldId="273"/>
            <ac:spMk id="6" creationId="{70D2A455-5166-F382-8E42-05EFDF12C324}"/>
          </ac:spMkLst>
        </pc:spChg>
        <pc:spChg chg="add del">
          <ac:chgData name="Lynette Balding" userId="72689c2230bf32b2" providerId="LiveId" clId="{A7CF91E9-D1EE-44AB-9AAB-2AD238C29AEC}" dt="2023-05-11T22:59:23.948" v="2898"/>
          <ac:spMkLst>
            <pc:docMk/>
            <pc:sldMk cId="3266853485" sldId="273"/>
            <ac:spMk id="7" creationId="{2ACE1DCD-C2A8-6D51-80C0-C43FC7DA36B2}"/>
          </ac:spMkLst>
        </pc:spChg>
        <pc:spChg chg="add del mod">
          <ac:chgData name="Lynette Balding" userId="72689c2230bf32b2" providerId="LiveId" clId="{A7CF91E9-D1EE-44AB-9AAB-2AD238C29AEC}" dt="2023-05-11T23:00:48.861" v="2919" actId="478"/>
          <ac:spMkLst>
            <pc:docMk/>
            <pc:sldMk cId="3266853485" sldId="273"/>
            <ac:spMk id="8" creationId="{8D028375-CF34-2D03-4D6C-81863EA2D2A6}"/>
          </ac:spMkLst>
        </pc:spChg>
      </pc:sldChg>
      <pc:sldChg chg="addSp delSp modSp add mod modClrScheme chgLayout">
        <pc:chgData name="Lynette Balding" userId="72689c2230bf32b2" providerId="LiveId" clId="{A7CF91E9-D1EE-44AB-9AAB-2AD238C29AEC}" dt="2023-05-12T19:05:18.050" v="3160" actId="14100"/>
        <pc:sldMkLst>
          <pc:docMk/>
          <pc:sldMk cId="1964330737" sldId="274"/>
        </pc:sldMkLst>
        <pc:spChg chg="mod ord">
          <ac:chgData name="Lynette Balding" userId="72689c2230bf32b2" providerId="LiveId" clId="{A7CF91E9-D1EE-44AB-9AAB-2AD238C29AEC}" dt="2023-05-12T19:05:03.762" v="3155" actId="20577"/>
          <ac:spMkLst>
            <pc:docMk/>
            <pc:sldMk cId="1964330737" sldId="274"/>
            <ac:spMk id="2" creationId="{41EC75FA-B5E5-92CB-E91F-4F48E42E216A}"/>
          </ac:spMkLst>
        </pc:spChg>
        <pc:spChg chg="mod ord">
          <ac:chgData name="Lynette Balding" userId="72689c2230bf32b2" providerId="LiveId" clId="{A7CF91E9-D1EE-44AB-9AAB-2AD238C29AEC}" dt="2023-05-12T19:05:18.050" v="3160" actId="14100"/>
          <ac:spMkLst>
            <pc:docMk/>
            <pc:sldMk cId="1964330737" sldId="274"/>
            <ac:spMk id="3" creationId="{466D9AA5-2C29-6D3B-1449-5119BC8B9F58}"/>
          </ac:spMkLst>
        </pc:spChg>
        <pc:spChg chg="del">
          <ac:chgData name="Lynette Balding" userId="72689c2230bf32b2" providerId="LiveId" clId="{A7CF91E9-D1EE-44AB-9AAB-2AD238C29AEC}" dt="2023-05-11T21:37:54.086" v="997" actId="478"/>
          <ac:spMkLst>
            <pc:docMk/>
            <pc:sldMk cId="1964330737" sldId="274"/>
            <ac:spMk id="4" creationId="{0DA3B180-8D50-F158-F788-64987B9F82AE}"/>
          </ac:spMkLst>
        </pc:spChg>
        <pc:spChg chg="add del mod">
          <ac:chgData name="Lynette Balding" userId="72689c2230bf32b2" providerId="LiveId" clId="{A7CF91E9-D1EE-44AB-9AAB-2AD238C29AEC}" dt="2023-05-11T21:37:57.998" v="998" actId="700"/>
          <ac:spMkLst>
            <pc:docMk/>
            <pc:sldMk cId="1964330737" sldId="274"/>
            <ac:spMk id="6" creationId="{C1151996-8F8E-5D6F-9E09-2064B6BAFF8C}"/>
          </ac:spMkLst>
        </pc:spChg>
      </pc:sldChg>
      <pc:sldChg chg="addSp delSp modSp add mod modClrScheme chgLayout">
        <pc:chgData name="Lynette Balding" userId="72689c2230bf32b2" providerId="LiveId" clId="{A7CF91E9-D1EE-44AB-9AAB-2AD238C29AEC}" dt="2023-05-12T20:20:33.999" v="3930" actId="5793"/>
        <pc:sldMkLst>
          <pc:docMk/>
          <pc:sldMk cId="4272038948" sldId="275"/>
        </pc:sldMkLst>
        <pc:spChg chg="mod ord">
          <ac:chgData name="Lynette Balding" userId="72689c2230bf32b2" providerId="LiveId" clId="{A7CF91E9-D1EE-44AB-9AAB-2AD238C29AEC}" dt="2023-05-12T19:04:27.184" v="3149" actId="14100"/>
          <ac:spMkLst>
            <pc:docMk/>
            <pc:sldMk cId="4272038948" sldId="275"/>
            <ac:spMk id="2" creationId="{41EC75FA-B5E5-92CB-E91F-4F48E42E216A}"/>
          </ac:spMkLst>
        </pc:spChg>
        <pc:spChg chg="mod ord">
          <ac:chgData name="Lynette Balding" userId="72689c2230bf32b2" providerId="LiveId" clId="{A7CF91E9-D1EE-44AB-9AAB-2AD238C29AEC}" dt="2023-05-12T20:20:33.999" v="3930" actId="5793"/>
          <ac:spMkLst>
            <pc:docMk/>
            <pc:sldMk cId="4272038948" sldId="275"/>
            <ac:spMk id="3" creationId="{466D9AA5-2C29-6D3B-1449-5119BC8B9F58}"/>
          </ac:spMkLst>
        </pc:spChg>
        <pc:spChg chg="del">
          <ac:chgData name="Lynette Balding" userId="72689c2230bf32b2" providerId="LiveId" clId="{A7CF91E9-D1EE-44AB-9AAB-2AD238C29AEC}" dt="2023-05-11T21:36:58.883" v="992" actId="478"/>
          <ac:spMkLst>
            <pc:docMk/>
            <pc:sldMk cId="4272038948" sldId="275"/>
            <ac:spMk id="4" creationId="{0DA3B180-8D50-F158-F788-64987B9F82AE}"/>
          </ac:spMkLst>
        </pc:spChg>
        <pc:spChg chg="add del mod">
          <ac:chgData name="Lynette Balding" userId="72689c2230bf32b2" providerId="LiveId" clId="{A7CF91E9-D1EE-44AB-9AAB-2AD238C29AEC}" dt="2023-05-11T21:37:06.413" v="993" actId="700"/>
          <ac:spMkLst>
            <pc:docMk/>
            <pc:sldMk cId="4272038948" sldId="275"/>
            <ac:spMk id="6" creationId="{C78B0522-A0D3-A3B7-076F-64F26F6704BF}"/>
          </ac:spMkLst>
        </pc:spChg>
      </pc:sldChg>
      <pc:sldChg chg="modSp add mod">
        <pc:chgData name="Lynette Balding" userId="72689c2230bf32b2" providerId="LiveId" clId="{A7CF91E9-D1EE-44AB-9AAB-2AD238C29AEC}" dt="2023-05-12T19:10:56.878" v="3285" actId="14100"/>
        <pc:sldMkLst>
          <pc:docMk/>
          <pc:sldMk cId="430639579" sldId="276"/>
        </pc:sldMkLst>
        <pc:spChg chg="mod">
          <ac:chgData name="Lynette Balding" userId="72689c2230bf32b2" providerId="LiveId" clId="{A7CF91E9-D1EE-44AB-9AAB-2AD238C29AEC}" dt="2023-05-12T19:10:56.878" v="3285" actId="14100"/>
          <ac:spMkLst>
            <pc:docMk/>
            <pc:sldMk cId="430639579" sldId="276"/>
            <ac:spMk id="5" creationId="{9B1C70CC-1511-F4EE-3894-FDE2F19752B7}"/>
          </ac:spMkLst>
        </pc:spChg>
        <pc:spChg chg="mod">
          <ac:chgData name="Lynette Balding" userId="72689c2230bf32b2" providerId="LiveId" clId="{A7CF91E9-D1EE-44AB-9AAB-2AD238C29AEC}" dt="2023-05-11T22:48:40.424" v="2310" actId="27636"/>
          <ac:spMkLst>
            <pc:docMk/>
            <pc:sldMk cId="430639579" sldId="276"/>
            <ac:spMk id="6" creationId="{0E71354B-ED09-985C-9C9E-5AA54CBEFFA6}"/>
          </ac:spMkLst>
        </pc:spChg>
      </pc:sldChg>
      <pc:sldChg chg="addSp delSp modSp add mod">
        <pc:chgData name="Lynette Balding" userId="72689c2230bf32b2" providerId="LiveId" clId="{A7CF91E9-D1EE-44AB-9AAB-2AD238C29AEC}" dt="2023-05-12T20:17:23.423" v="3796" actId="20577"/>
        <pc:sldMkLst>
          <pc:docMk/>
          <pc:sldMk cId="1971946915" sldId="277"/>
        </pc:sldMkLst>
        <pc:spChg chg="mod">
          <ac:chgData name="Lynette Balding" userId="72689c2230bf32b2" providerId="LiveId" clId="{A7CF91E9-D1EE-44AB-9AAB-2AD238C29AEC}" dt="2023-05-12T18:00:20.698" v="3066" actId="21"/>
          <ac:spMkLst>
            <pc:docMk/>
            <pc:sldMk cId="1971946915" sldId="277"/>
            <ac:spMk id="2" creationId="{BE1FB43B-DCA1-F0CF-F267-03AF5EF2C0C6}"/>
          </ac:spMkLst>
        </pc:spChg>
        <pc:spChg chg="add mod">
          <ac:chgData name="Lynette Balding" userId="72689c2230bf32b2" providerId="LiveId" clId="{A7CF91E9-D1EE-44AB-9AAB-2AD238C29AEC}" dt="2023-05-12T20:17:23.423" v="3796" actId="20577"/>
          <ac:spMkLst>
            <pc:docMk/>
            <pc:sldMk cId="1971946915" sldId="277"/>
            <ac:spMk id="4" creationId="{A5AE968A-BE19-BCF7-3E08-2CF3E36DA0A5}"/>
          </ac:spMkLst>
        </pc:spChg>
        <pc:spChg chg="mod">
          <ac:chgData name="Lynette Balding" userId="72689c2230bf32b2" providerId="LiveId" clId="{A7CF91E9-D1EE-44AB-9AAB-2AD238C29AEC}" dt="2023-05-12T19:11:23.022" v="3291" actId="20577"/>
          <ac:spMkLst>
            <pc:docMk/>
            <pc:sldMk cId="1971946915" sldId="277"/>
            <ac:spMk id="5" creationId="{9B1C70CC-1511-F4EE-3894-FDE2F19752B7}"/>
          </ac:spMkLst>
        </pc:spChg>
        <pc:spChg chg="del">
          <ac:chgData name="Lynette Balding" userId="72689c2230bf32b2" providerId="LiveId" clId="{A7CF91E9-D1EE-44AB-9AAB-2AD238C29AEC}" dt="2023-05-12T18:00:08.989" v="3065" actId="478"/>
          <ac:spMkLst>
            <pc:docMk/>
            <pc:sldMk cId="1971946915" sldId="277"/>
            <ac:spMk id="6" creationId="{0E71354B-ED09-985C-9C9E-5AA54CBEFFA6}"/>
          </ac:spMkLst>
        </pc:spChg>
      </pc:sldChg>
      <pc:sldChg chg="modSp add mod">
        <pc:chgData name="Lynette Balding" userId="72689c2230bf32b2" providerId="LiveId" clId="{A7CF91E9-D1EE-44AB-9AAB-2AD238C29AEC}" dt="2023-05-12T19:47:54.834" v="3533" actId="20577"/>
        <pc:sldMkLst>
          <pc:docMk/>
          <pc:sldMk cId="1784304194" sldId="278"/>
        </pc:sldMkLst>
        <pc:spChg chg="mod">
          <ac:chgData name="Lynette Balding" userId="72689c2230bf32b2" providerId="LiveId" clId="{A7CF91E9-D1EE-44AB-9AAB-2AD238C29AEC}" dt="2023-05-12T19:47:54.834" v="3533" actId="20577"/>
          <ac:spMkLst>
            <pc:docMk/>
            <pc:sldMk cId="1784304194" sldId="278"/>
            <ac:spMk id="3" creationId="{466D9AA5-2C29-6D3B-1449-5119BC8B9F58}"/>
          </ac:spMkLst>
        </pc:spChg>
      </pc:sldChg>
      <pc:sldChg chg="addSp delSp modSp add mod">
        <pc:chgData name="Lynette Balding" userId="72689c2230bf32b2" providerId="LiveId" clId="{A7CF91E9-D1EE-44AB-9AAB-2AD238C29AEC}" dt="2023-05-12T19:50:12.100" v="3558" actId="20577"/>
        <pc:sldMkLst>
          <pc:docMk/>
          <pc:sldMk cId="3169838137" sldId="279"/>
        </pc:sldMkLst>
        <pc:spChg chg="add mod">
          <ac:chgData name="Lynette Balding" userId="72689c2230bf32b2" providerId="LiveId" clId="{A7CF91E9-D1EE-44AB-9AAB-2AD238C29AEC}" dt="2023-05-12T19:50:12.100" v="3558" actId="20577"/>
          <ac:spMkLst>
            <pc:docMk/>
            <pc:sldMk cId="3169838137" sldId="279"/>
            <ac:spMk id="3" creationId="{120C9B71-E933-D844-CE61-C76135131CF0}"/>
          </ac:spMkLst>
        </pc:spChg>
        <pc:spChg chg="add mod">
          <ac:chgData name="Lynette Balding" userId="72689c2230bf32b2" providerId="LiveId" clId="{A7CF91E9-D1EE-44AB-9AAB-2AD238C29AEC}" dt="2023-05-12T19:49:41.707" v="3552" actId="27636"/>
          <ac:spMkLst>
            <pc:docMk/>
            <pc:sldMk cId="3169838137" sldId="279"/>
            <ac:spMk id="4" creationId="{505E2005-1B52-8316-0CF9-2A446D6B05A5}"/>
          </ac:spMkLst>
        </pc:spChg>
        <pc:spChg chg="del mod">
          <ac:chgData name="Lynette Balding" userId="72689c2230bf32b2" providerId="LiveId" clId="{A7CF91E9-D1EE-44AB-9AAB-2AD238C29AEC}" dt="2023-05-12T19:49:36.364" v="3549" actId="478"/>
          <ac:spMkLst>
            <pc:docMk/>
            <pc:sldMk cId="3169838137" sldId="279"/>
            <ac:spMk id="6" creationId="{0E71354B-ED09-985C-9C9E-5AA54CBEFFA6}"/>
          </ac:spMkLst>
        </pc:spChg>
      </pc:sldChg>
      <pc:sldChg chg="modSp add mod">
        <pc:chgData name="Lynette Balding" userId="72689c2230bf32b2" providerId="LiveId" clId="{A7CF91E9-D1EE-44AB-9AAB-2AD238C29AEC}" dt="2023-05-12T19:53:50.592" v="3659" actId="14100"/>
        <pc:sldMkLst>
          <pc:docMk/>
          <pc:sldMk cId="3584132926" sldId="280"/>
        </pc:sldMkLst>
        <pc:spChg chg="mod">
          <ac:chgData name="Lynette Balding" userId="72689c2230bf32b2" providerId="LiveId" clId="{A7CF91E9-D1EE-44AB-9AAB-2AD238C29AEC}" dt="2023-05-12T19:53:50.592" v="3659" actId="14100"/>
          <ac:spMkLst>
            <pc:docMk/>
            <pc:sldMk cId="3584132926" sldId="280"/>
            <ac:spMk id="3" creationId="{120C9B71-E933-D844-CE61-C76135131CF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71A94-DFA1-00F3-1296-F5E909B765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81F9E8-10E3-8AFE-797F-997E9138FD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92DFFC-347E-7267-C081-AB69855BD5EC}"/>
              </a:ext>
            </a:extLst>
          </p:cNvPr>
          <p:cNvSpPr>
            <a:spLocks noGrp="1"/>
          </p:cNvSpPr>
          <p:nvPr>
            <p:ph type="dt" sz="half" idx="10"/>
          </p:nvPr>
        </p:nvSpPr>
        <p:spPr/>
        <p:txBody>
          <a:bodyPr/>
          <a:lstStyle/>
          <a:p>
            <a:fld id="{7BE2E16E-73E1-4376-B660-EDA530647754}" type="datetimeFigureOut">
              <a:rPr lang="en-US" smtClean="0"/>
              <a:t>5/12/2023</a:t>
            </a:fld>
            <a:endParaRPr lang="en-US"/>
          </a:p>
        </p:txBody>
      </p:sp>
      <p:sp>
        <p:nvSpPr>
          <p:cNvPr id="5" name="Footer Placeholder 4">
            <a:extLst>
              <a:ext uri="{FF2B5EF4-FFF2-40B4-BE49-F238E27FC236}">
                <a16:creationId xmlns:a16="http://schemas.microsoft.com/office/drawing/2014/main" id="{6D493E35-CB87-979A-1E6C-729980E60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A47A0D-07B1-B1D4-F009-4F9408F85FE7}"/>
              </a:ext>
            </a:extLst>
          </p:cNvPr>
          <p:cNvSpPr>
            <a:spLocks noGrp="1"/>
          </p:cNvSpPr>
          <p:nvPr>
            <p:ph type="sldNum" sz="quarter" idx="12"/>
          </p:nvPr>
        </p:nvSpPr>
        <p:spPr/>
        <p:txBody>
          <a:bodyPr/>
          <a:lstStyle/>
          <a:p>
            <a:fld id="{F27B8F42-1955-4FF1-AAEC-03D3732F21F3}" type="slidenum">
              <a:rPr lang="en-US" smtClean="0"/>
              <a:t>‹#›</a:t>
            </a:fld>
            <a:endParaRPr lang="en-US"/>
          </a:p>
        </p:txBody>
      </p:sp>
    </p:spTree>
    <p:extLst>
      <p:ext uri="{BB962C8B-B14F-4D97-AF65-F5344CB8AC3E}">
        <p14:creationId xmlns:p14="http://schemas.microsoft.com/office/powerpoint/2010/main" val="3883928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89E6F-4FE0-4E65-077D-293C244FCC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321D48-BF44-BDED-7253-603EC873DF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591594-68CD-3277-A8BC-2B070223CE10}"/>
              </a:ext>
            </a:extLst>
          </p:cNvPr>
          <p:cNvSpPr>
            <a:spLocks noGrp="1"/>
          </p:cNvSpPr>
          <p:nvPr>
            <p:ph type="dt" sz="half" idx="10"/>
          </p:nvPr>
        </p:nvSpPr>
        <p:spPr/>
        <p:txBody>
          <a:bodyPr/>
          <a:lstStyle/>
          <a:p>
            <a:fld id="{7BE2E16E-73E1-4376-B660-EDA530647754}" type="datetimeFigureOut">
              <a:rPr lang="en-US" smtClean="0"/>
              <a:t>5/12/2023</a:t>
            </a:fld>
            <a:endParaRPr lang="en-US"/>
          </a:p>
        </p:txBody>
      </p:sp>
      <p:sp>
        <p:nvSpPr>
          <p:cNvPr id="5" name="Footer Placeholder 4">
            <a:extLst>
              <a:ext uri="{FF2B5EF4-FFF2-40B4-BE49-F238E27FC236}">
                <a16:creationId xmlns:a16="http://schemas.microsoft.com/office/drawing/2014/main" id="{0DDD9C45-BDFC-5FB3-5D21-B6BC29CCDA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971785-CEE4-6708-45A8-9D0417C2F285}"/>
              </a:ext>
            </a:extLst>
          </p:cNvPr>
          <p:cNvSpPr>
            <a:spLocks noGrp="1"/>
          </p:cNvSpPr>
          <p:nvPr>
            <p:ph type="sldNum" sz="quarter" idx="12"/>
          </p:nvPr>
        </p:nvSpPr>
        <p:spPr/>
        <p:txBody>
          <a:bodyPr/>
          <a:lstStyle/>
          <a:p>
            <a:fld id="{F27B8F42-1955-4FF1-AAEC-03D3732F21F3}" type="slidenum">
              <a:rPr lang="en-US" smtClean="0"/>
              <a:t>‹#›</a:t>
            </a:fld>
            <a:endParaRPr lang="en-US"/>
          </a:p>
        </p:txBody>
      </p:sp>
    </p:spTree>
    <p:extLst>
      <p:ext uri="{BB962C8B-B14F-4D97-AF65-F5344CB8AC3E}">
        <p14:creationId xmlns:p14="http://schemas.microsoft.com/office/powerpoint/2010/main" val="255352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2C5ED8-66FD-138A-D7FC-B0DCFE83E6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A9C7D2-97AB-003F-E1A6-A11CF2A77B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3757E-FE3F-1969-1B77-4B41A2EA0149}"/>
              </a:ext>
            </a:extLst>
          </p:cNvPr>
          <p:cNvSpPr>
            <a:spLocks noGrp="1"/>
          </p:cNvSpPr>
          <p:nvPr>
            <p:ph type="dt" sz="half" idx="10"/>
          </p:nvPr>
        </p:nvSpPr>
        <p:spPr/>
        <p:txBody>
          <a:bodyPr/>
          <a:lstStyle/>
          <a:p>
            <a:fld id="{7BE2E16E-73E1-4376-B660-EDA530647754}" type="datetimeFigureOut">
              <a:rPr lang="en-US" smtClean="0"/>
              <a:t>5/12/2023</a:t>
            </a:fld>
            <a:endParaRPr lang="en-US"/>
          </a:p>
        </p:txBody>
      </p:sp>
      <p:sp>
        <p:nvSpPr>
          <p:cNvPr id="5" name="Footer Placeholder 4">
            <a:extLst>
              <a:ext uri="{FF2B5EF4-FFF2-40B4-BE49-F238E27FC236}">
                <a16:creationId xmlns:a16="http://schemas.microsoft.com/office/drawing/2014/main" id="{BA414EBC-59E3-D959-05A7-F23F04CF7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631BC9-B892-C3BB-D265-396798D6ED59}"/>
              </a:ext>
            </a:extLst>
          </p:cNvPr>
          <p:cNvSpPr>
            <a:spLocks noGrp="1"/>
          </p:cNvSpPr>
          <p:nvPr>
            <p:ph type="sldNum" sz="quarter" idx="12"/>
          </p:nvPr>
        </p:nvSpPr>
        <p:spPr/>
        <p:txBody>
          <a:bodyPr/>
          <a:lstStyle/>
          <a:p>
            <a:fld id="{F27B8F42-1955-4FF1-AAEC-03D3732F21F3}" type="slidenum">
              <a:rPr lang="en-US" smtClean="0"/>
              <a:t>‹#›</a:t>
            </a:fld>
            <a:endParaRPr lang="en-US"/>
          </a:p>
        </p:txBody>
      </p:sp>
    </p:spTree>
    <p:extLst>
      <p:ext uri="{BB962C8B-B14F-4D97-AF65-F5344CB8AC3E}">
        <p14:creationId xmlns:p14="http://schemas.microsoft.com/office/powerpoint/2010/main" val="56748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A7441-E0A3-746B-AFA6-9758F13267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9043B2-6F37-8778-87E1-B755C2DBF1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3B3584-2F27-C163-F29B-6821470BEF78}"/>
              </a:ext>
            </a:extLst>
          </p:cNvPr>
          <p:cNvSpPr>
            <a:spLocks noGrp="1"/>
          </p:cNvSpPr>
          <p:nvPr>
            <p:ph type="dt" sz="half" idx="10"/>
          </p:nvPr>
        </p:nvSpPr>
        <p:spPr/>
        <p:txBody>
          <a:bodyPr/>
          <a:lstStyle/>
          <a:p>
            <a:fld id="{7BE2E16E-73E1-4376-B660-EDA530647754}" type="datetimeFigureOut">
              <a:rPr lang="en-US" smtClean="0"/>
              <a:t>5/12/2023</a:t>
            </a:fld>
            <a:endParaRPr lang="en-US"/>
          </a:p>
        </p:txBody>
      </p:sp>
      <p:sp>
        <p:nvSpPr>
          <p:cNvPr id="5" name="Footer Placeholder 4">
            <a:extLst>
              <a:ext uri="{FF2B5EF4-FFF2-40B4-BE49-F238E27FC236}">
                <a16:creationId xmlns:a16="http://schemas.microsoft.com/office/drawing/2014/main" id="{89D0EC72-2153-305E-79D5-5291EF617D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B1BA1-ED5B-2650-A182-0478C882496A}"/>
              </a:ext>
            </a:extLst>
          </p:cNvPr>
          <p:cNvSpPr>
            <a:spLocks noGrp="1"/>
          </p:cNvSpPr>
          <p:nvPr>
            <p:ph type="sldNum" sz="quarter" idx="12"/>
          </p:nvPr>
        </p:nvSpPr>
        <p:spPr/>
        <p:txBody>
          <a:bodyPr/>
          <a:lstStyle/>
          <a:p>
            <a:fld id="{F27B8F42-1955-4FF1-AAEC-03D3732F21F3}" type="slidenum">
              <a:rPr lang="en-US" smtClean="0"/>
              <a:t>‹#›</a:t>
            </a:fld>
            <a:endParaRPr lang="en-US"/>
          </a:p>
        </p:txBody>
      </p:sp>
    </p:spTree>
    <p:extLst>
      <p:ext uri="{BB962C8B-B14F-4D97-AF65-F5344CB8AC3E}">
        <p14:creationId xmlns:p14="http://schemas.microsoft.com/office/powerpoint/2010/main" val="130041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B0E03-F5F5-B71D-90D6-1F523E5DC9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DBBE77-604D-5E66-E7A9-A56F070077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AFFC93-3C92-C2EC-C13C-833B43211CCC}"/>
              </a:ext>
            </a:extLst>
          </p:cNvPr>
          <p:cNvSpPr>
            <a:spLocks noGrp="1"/>
          </p:cNvSpPr>
          <p:nvPr>
            <p:ph type="dt" sz="half" idx="10"/>
          </p:nvPr>
        </p:nvSpPr>
        <p:spPr/>
        <p:txBody>
          <a:bodyPr/>
          <a:lstStyle/>
          <a:p>
            <a:fld id="{7BE2E16E-73E1-4376-B660-EDA530647754}" type="datetimeFigureOut">
              <a:rPr lang="en-US" smtClean="0"/>
              <a:t>5/12/2023</a:t>
            </a:fld>
            <a:endParaRPr lang="en-US"/>
          </a:p>
        </p:txBody>
      </p:sp>
      <p:sp>
        <p:nvSpPr>
          <p:cNvPr id="5" name="Footer Placeholder 4">
            <a:extLst>
              <a:ext uri="{FF2B5EF4-FFF2-40B4-BE49-F238E27FC236}">
                <a16:creationId xmlns:a16="http://schemas.microsoft.com/office/drawing/2014/main" id="{9ED92E21-8745-543E-EAD9-C272371890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FAFA3-8E24-FC34-EAB5-8387148F9FEE}"/>
              </a:ext>
            </a:extLst>
          </p:cNvPr>
          <p:cNvSpPr>
            <a:spLocks noGrp="1"/>
          </p:cNvSpPr>
          <p:nvPr>
            <p:ph type="sldNum" sz="quarter" idx="12"/>
          </p:nvPr>
        </p:nvSpPr>
        <p:spPr/>
        <p:txBody>
          <a:bodyPr/>
          <a:lstStyle/>
          <a:p>
            <a:fld id="{F27B8F42-1955-4FF1-AAEC-03D3732F21F3}" type="slidenum">
              <a:rPr lang="en-US" smtClean="0"/>
              <a:t>‹#›</a:t>
            </a:fld>
            <a:endParaRPr lang="en-US"/>
          </a:p>
        </p:txBody>
      </p:sp>
    </p:spTree>
    <p:extLst>
      <p:ext uri="{BB962C8B-B14F-4D97-AF65-F5344CB8AC3E}">
        <p14:creationId xmlns:p14="http://schemas.microsoft.com/office/powerpoint/2010/main" val="75475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52898-9F2A-B247-B5B3-9BD3533576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5D6506-CD9B-4608-34FD-54D0697036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39DA0D-CBC7-7F5C-9847-5B5EF34EC2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566654-75E3-44F4-10CD-4C5D1A330C4E}"/>
              </a:ext>
            </a:extLst>
          </p:cNvPr>
          <p:cNvSpPr>
            <a:spLocks noGrp="1"/>
          </p:cNvSpPr>
          <p:nvPr>
            <p:ph type="dt" sz="half" idx="10"/>
          </p:nvPr>
        </p:nvSpPr>
        <p:spPr/>
        <p:txBody>
          <a:bodyPr/>
          <a:lstStyle/>
          <a:p>
            <a:fld id="{7BE2E16E-73E1-4376-B660-EDA530647754}" type="datetimeFigureOut">
              <a:rPr lang="en-US" smtClean="0"/>
              <a:t>5/12/2023</a:t>
            </a:fld>
            <a:endParaRPr lang="en-US"/>
          </a:p>
        </p:txBody>
      </p:sp>
      <p:sp>
        <p:nvSpPr>
          <p:cNvPr id="6" name="Footer Placeholder 5">
            <a:extLst>
              <a:ext uri="{FF2B5EF4-FFF2-40B4-BE49-F238E27FC236}">
                <a16:creationId xmlns:a16="http://schemas.microsoft.com/office/drawing/2014/main" id="{D679F786-80B9-DBBC-319A-F307AC6C5C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377F34-1D89-B155-13BB-C25FA1B2F0DD}"/>
              </a:ext>
            </a:extLst>
          </p:cNvPr>
          <p:cNvSpPr>
            <a:spLocks noGrp="1"/>
          </p:cNvSpPr>
          <p:nvPr>
            <p:ph type="sldNum" sz="quarter" idx="12"/>
          </p:nvPr>
        </p:nvSpPr>
        <p:spPr/>
        <p:txBody>
          <a:bodyPr/>
          <a:lstStyle/>
          <a:p>
            <a:fld id="{F27B8F42-1955-4FF1-AAEC-03D3732F21F3}" type="slidenum">
              <a:rPr lang="en-US" smtClean="0"/>
              <a:t>‹#›</a:t>
            </a:fld>
            <a:endParaRPr lang="en-US"/>
          </a:p>
        </p:txBody>
      </p:sp>
    </p:spTree>
    <p:extLst>
      <p:ext uri="{BB962C8B-B14F-4D97-AF65-F5344CB8AC3E}">
        <p14:creationId xmlns:p14="http://schemas.microsoft.com/office/powerpoint/2010/main" val="1291472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11EC4-40AC-2090-94D6-BDBBF59F0B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579B98-731A-031E-B0C8-520C890039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CD02C2-0346-6DC8-7C2B-0C90B197EE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B14FBA-0B11-1465-706D-9258D94C58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6EDC64-1DF1-A350-F391-4F07267A8C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C53BD4-7038-BFCA-17ED-B317B0C701B3}"/>
              </a:ext>
            </a:extLst>
          </p:cNvPr>
          <p:cNvSpPr>
            <a:spLocks noGrp="1"/>
          </p:cNvSpPr>
          <p:nvPr>
            <p:ph type="dt" sz="half" idx="10"/>
          </p:nvPr>
        </p:nvSpPr>
        <p:spPr/>
        <p:txBody>
          <a:bodyPr/>
          <a:lstStyle/>
          <a:p>
            <a:fld id="{7BE2E16E-73E1-4376-B660-EDA530647754}" type="datetimeFigureOut">
              <a:rPr lang="en-US" smtClean="0"/>
              <a:t>5/12/2023</a:t>
            </a:fld>
            <a:endParaRPr lang="en-US"/>
          </a:p>
        </p:txBody>
      </p:sp>
      <p:sp>
        <p:nvSpPr>
          <p:cNvPr id="8" name="Footer Placeholder 7">
            <a:extLst>
              <a:ext uri="{FF2B5EF4-FFF2-40B4-BE49-F238E27FC236}">
                <a16:creationId xmlns:a16="http://schemas.microsoft.com/office/drawing/2014/main" id="{D6AF21C1-047C-77B1-56D1-D8B319B257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62CCF2-AC1E-DE61-6083-5EB6835E6577}"/>
              </a:ext>
            </a:extLst>
          </p:cNvPr>
          <p:cNvSpPr>
            <a:spLocks noGrp="1"/>
          </p:cNvSpPr>
          <p:nvPr>
            <p:ph type="sldNum" sz="quarter" idx="12"/>
          </p:nvPr>
        </p:nvSpPr>
        <p:spPr/>
        <p:txBody>
          <a:bodyPr/>
          <a:lstStyle/>
          <a:p>
            <a:fld id="{F27B8F42-1955-4FF1-AAEC-03D3732F21F3}" type="slidenum">
              <a:rPr lang="en-US" smtClean="0"/>
              <a:t>‹#›</a:t>
            </a:fld>
            <a:endParaRPr lang="en-US"/>
          </a:p>
        </p:txBody>
      </p:sp>
    </p:spTree>
    <p:extLst>
      <p:ext uri="{BB962C8B-B14F-4D97-AF65-F5344CB8AC3E}">
        <p14:creationId xmlns:p14="http://schemas.microsoft.com/office/powerpoint/2010/main" val="1924775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F35CF-B3BC-3FFF-0ADB-E6A26F3D01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99AF91-13A4-CCD0-42FD-94A70102B039}"/>
              </a:ext>
            </a:extLst>
          </p:cNvPr>
          <p:cNvSpPr>
            <a:spLocks noGrp="1"/>
          </p:cNvSpPr>
          <p:nvPr>
            <p:ph type="dt" sz="half" idx="10"/>
          </p:nvPr>
        </p:nvSpPr>
        <p:spPr/>
        <p:txBody>
          <a:bodyPr/>
          <a:lstStyle/>
          <a:p>
            <a:fld id="{7BE2E16E-73E1-4376-B660-EDA530647754}" type="datetimeFigureOut">
              <a:rPr lang="en-US" smtClean="0"/>
              <a:t>5/12/2023</a:t>
            </a:fld>
            <a:endParaRPr lang="en-US"/>
          </a:p>
        </p:txBody>
      </p:sp>
      <p:sp>
        <p:nvSpPr>
          <p:cNvPr id="4" name="Footer Placeholder 3">
            <a:extLst>
              <a:ext uri="{FF2B5EF4-FFF2-40B4-BE49-F238E27FC236}">
                <a16:creationId xmlns:a16="http://schemas.microsoft.com/office/drawing/2014/main" id="{3303E023-7B5E-BF44-4DD8-953FCB4B2C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D2307C-F6EA-F7DB-23EA-6CD9484FE89B}"/>
              </a:ext>
            </a:extLst>
          </p:cNvPr>
          <p:cNvSpPr>
            <a:spLocks noGrp="1"/>
          </p:cNvSpPr>
          <p:nvPr>
            <p:ph type="sldNum" sz="quarter" idx="12"/>
          </p:nvPr>
        </p:nvSpPr>
        <p:spPr/>
        <p:txBody>
          <a:bodyPr/>
          <a:lstStyle/>
          <a:p>
            <a:fld id="{F27B8F42-1955-4FF1-AAEC-03D3732F21F3}" type="slidenum">
              <a:rPr lang="en-US" smtClean="0"/>
              <a:t>‹#›</a:t>
            </a:fld>
            <a:endParaRPr lang="en-US"/>
          </a:p>
        </p:txBody>
      </p:sp>
    </p:spTree>
    <p:extLst>
      <p:ext uri="{BB962C8B-B14F-4D97-AF65-F5344CB8AC3E}">
        <p14:creationId xmlns:p14="http://schemas.microsoft.com/office/powerpoint/2010/main" val="3402499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F6B681-2733-9970-62B6-0E9FA0C91827}"/>
              </a:ext>
            </a:extLst>
          </p:cNvPr>
          <p:cNvSpPr>
            <a:spLocks noGrp="1"/>
          </p:cNvSpPr>
          <p:nvPr>
            <p:ph type="dt" sz="half" idx="10"/>
          </p:nvPr>
        </p:nvSpPr>
        <p:spPr/>
        <p:txBody>
          <a:bodyPr/>
          <a:lstStyle/>
          <a:p>
            <a:fld id="{7BE2E16E-73E1-4376-B660-EDA530647754}" type="datetimeFigureOut">
              <a:rPr lang="en-US" smtClean="0"/>
              <a:t>5/12/2023</a:t>
            </a:fld>
            <a:endParaRPr lang="en-US"/>
          </a:p>
        </p:txBody>
      </p:sp>
      <p:sp>
        <p:nvSpPr>
          <p:cNvPr id="3" name="Footer Placeholder 2">
            <a:extLst>
              <a:ext uri="{FF2B5EF4-FFF2-40B4-BE49-F238E27FC236}">
                <a16:creationId xmlns:a16="http://schemas.microsoft.com/office/drawing/2014/main" id="{F4DB2348-E963-2BED-42C0-62C88A20E2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B3A351-D321-D26D-0053-5DAAC62616CA}"/>
              </a:ext>
            </a:extLst>
          </p:cNvPr>
          <p:cNvSpPr>
            <a:spLocks noGrp="1"/>
          </p:cNvSpPr>
          <p:nvPr>
            <p:ph type="sldNum" sz="quarter" idx="12"/>
          </p:nvPr>
        </p:nvSpPr>
        <p:spPr/>
        <p:txBody>
          <a:bodyPr/>
          <a:lstStyle/>
          <a:p>
            <a:fld id="{F27B8F42-1955-4FF1-AAEC-03D3732F21F3}" type="slidenum">
              <a:rPr lang="en-US" smtClean="0"/>
              <a:t>‹#›</a:t>
            </a:fld>
            <a:endParaRPr lang="en-US"/>
          </a:p>
        </p:txBody>
      </p:sp>
    </p:spTree>
    <p:extLst>
      <p:ext uri="{BB962C8B-B14F-4D97-AF65-F5344CB8AC3E}">
        <p14:creationId xmlns:p14="http://schemas.microsoft.com/office/powerpoint/2010/main" val="956431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240DA-D072-CE92-A092-2E5D6CA2C9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FFAEDD-9D47-D34D-78D1-DAD7F358AD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564DEE-1546-B1A1-AC72-FEA6F692D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8DD54B-84FC-E62D-F5A5-3B62BDBEB333}"/>
              </a:ext>
            </a:extLst>
          </p:cNvPr>
          <p:cNvSpPr>
            <a:spLocks noGrp="1"/>
          </p:cNvSpPr>
          <p:nvPr>
            <p:ph type="dt" sz="half" idx="10"/>
          </p:nvPr>
        </p:nvSpPr>
        <p:spPr/>
        <p:txBody>
          <a:bodyPr/>
          <a:lstStyle/>
          <a:p>
            <a:fld id="{7BE2E16E-73E1-4376-B660-EDA530647754}" type="datetimeFigureOut">
              <a:rPr lang="en-US" smtClean="0"/>
              <a:t>5/12/2023</a:t>
            </a:fld>
            <a:endParaRPr lang="en-US"/>
          </a:p>
        </p:txBody>
      </p:sp>
      <p:sp>
        <p:nvSpPr>
          <p:cNvPr id="6" name="Footer Placeholder 5">
            <a:extLst>
              <a:ext uri="{FF2B5EF4-FFF2-40B4-BE49-F238E27FC236}">
                <a16:creationId xmlns:a16="http://schemas.microsoft.com/office/drawing/2014/main" id="{4A64B7B6-E13B-F316-C12B-FA1599F041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FE9075-8688-19BB-631C-1B0FCBFCB340}"/>
              </a:ext>
            </a:extLst>
          </p:cNvPr>
          <p:cNvSpPr>
            <a:spLocks noGrp="1"/>
          </p:cNvSpPr>
          <p:nvPr>
            <p:ph type="sldNum" sz="quarter" idx="12"/>
          </p:nvPr>
        </p:nvSpPr>
        <p:spPr/>
        <p:txBody>
          <a:bodyPr/>
          <a:lstStyle/>
          <a:p>
            <a:fld id="{F27B8F42-1955-4FF1-AAEC-03D3732F21F3}" type="slidenum">
              <a:rPr lang="en-US" smtClean="0"/>
              <a:t>‹#›</a:t>
            </a:fld>
            <a:endParaRPr lang="en-US"/>
          </a:p>
        </p:txBody>
      </p:sp>
    </p:spTree>
    <p:extLst>
      <p:ext uri="{BB962C8B-B14F-4D97-AF65-F5344CB8AC3E}">
        <p14:creationId xmlns:p14="http://schemas.microsoft.com/office/powerpoint/2010/main" val="320939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4BEE-85FD-2E43-2C32-68EB2D0E98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0F60D9-D5BC-EE87-A1D6-040BB4A7D1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FB0B92-4696-AC5D-E51C-488B3C3FC3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20CAC0-A67D-1DD1-8FA9-4AB8B4D68583}"/>
              </a:ext>
            </a:extLst>
          </p:cNvPr>
          <p:cNvSpPr>
            <a:spLocks noGrp="1"/>
          </p:cNvSpPr>
          <p:nvPr>
            <p:ph type="dt" sz="half" idx="10"/>
          </p:nvPr>
        </p:nvSpPr>
        <p:spPr/>
        <p:txBody>
          <a:bodyPr/>
          <a:lstStyle/>
          <a:p>
            <a:fld id="{7BE2E16E-73E1-4376-B660-EDA530647754}" type="datetimeFigureOut">
              <a:rPr lang="en-US" smtClean="0"/>
              <a:t>5/12/2023</a:t>
            </a:fld>
            <a:endParaRPr lang="en-US"/>
          </a:p>
        </p:txBody>
      </p:sp>
      <p:sp>
        <p:nvSpPr>
          <p:cNvPr id="6" name="Footer Placeholder 5">
            <a:extLst>
              <a:ext uri="{FF2B5EF4-FFF2-40B4-BE49-F238E27FC236}">
                <a16:creationId xmlns:a16="http://schemas.microsoft.com/office/drawing/2014/main" id="{152F1A2D-9692-9EA3-3685-5ADCF5B54D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A51152-22F0-7FFE-6949-8CB46A571CAB}"/>
              </a:ext>
            </a:extLst>
          </p:cNvPr>
          <p:cNvSpPr>
            <a:spLocks noGrp="1"/>
          </p:cNvSpPr>
          <p:nvPr>
            <p:ph type="sldNum" sz="quarter" idx="12"/>
          </p:nvPr>
        </p:nvSpPr>
        <p:spPr/>
        <p:txBody>
          <a:bodyPr/>
          <a:lstStyle/>
          <a:p>
            <a:fld id="{F27B8F42-1955-4FF1-AAEC-03D3732F21F3}" type="slidenum">
              <a:rPr lang="en-US" smtClean="0"/>
              <a:t>‹#›</a:t>
            </a:fld>
            <a:endParaRPr lang="en-US"/>
          </a:p>
        </p:txBody>
      </p:sp>
    </p:spTree>
    <p:extLst>
      <p:ext uri="{BB962C8B-B14F-4D97-AF65-F5344CB8AC3E}">
        <p14:creationId xmlns:p14="http://schemas.microsoft.com/office/powerpoint/2010/main" val="190153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3188FA-E918-32C2-BA0C-1B70926CD6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0F7BE4-E010-6A6A-34A7-CB84F93DAB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BD497A-A89F-D476-153E-7F99F963AE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2E16E-73E1-4376-B660-EDA530647754}" type="datetimeFigureOut">
              <a:rPr lang="en-US" smtClean="0"/>
              <a:t>5/12/2023</a:t>
            </a:fld>
            <a:endParaRPr lang="en-US"/>
          </a:p>
        </p:txBody>
      </p:sp>
      <p:sp>
        <p:nvSpPr>
          <p:cNvPr id="5" name="Footer Placeholder 4">
            <a:extLst>
              <a:ext uri="{FF2B5EF4-FFF2-40B4-BE49-F238E27FC236}">
                <a16:creationId xmlns:a16="http://schemas.microsoft.com/office/drawing/2014/main" id="{267FA82A-2275-C6BC-491A-D8C9859372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CEB63D-13E9-0A72-41D7-7A0C1C5CDB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B8F42-1955-4FF1-AAEC-03D3732F21F3}" type="slidenum">
              <a:rPr lang="en-US" smtClean="0"/>
              <a:t>‹#›</a:t>
            </a:fld>
            <a:endParaRPr lang="en-US"/>
          </a:p>
        </p:txBody>
      </p:sp>
    </p:spTree>
    <p:extLst>
      <p:ext uri="{BB962C8B-B14F-4D97-AF65-F5344CB8AC3E}">
        <p14:creationId xmlns:p14="http://schemas.microsoft.com/office/powerpoint/2010/main" val="2532604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91572-2777-D042-7B11-926A33E8F055}"/>
              </a:ext>
            </a:extLst>
          </p:cNvPr>
          <p:cNvSpPr>
            <a:spLocks noGrp="1"/>
          </p:cNvSpPr>
          <p:nvPr>
            <p:ph type="ctrTitle"/>
          </p:nvPr>
        </p:nvSpPr>
        <p:spPr>
          <a:xfrm>
            <a:off x="1524000" y="837661"/>
            <a:ext cx="9144000" cy="1863832"/>
          </a:xfrm>
        </p:spPr>
        <p:txBody>
          <a:bodyPr/>
          <a:lstStyle/>
          <a:p>
            <a:r>
              <a:rPr lang="en-US" dirty="0"/>
              <a:t>District 6-W</a:t>
            </a:r>
            <a:r>
              <a:rPr lang="en-US" sz="6000" dirty="0"/>
              <a:t> Lions </a:t>
            </a:r>
            <a:br>
              <a:rPr lang="en-US" sz="6000" dirty="0"/>
            </a:br>
            <a:r>
              <a:rPr lang="en-US" sz="6000" dirty="0"/>
              <a:t>Ways to Serve</a:t>
            </a:r>
            <a:endParaRPr lang="en-US" dirty="0"/>
          </a:p>
        </p:txBody>
      </p:sp>
      <p:pic>
        <p:nvPicPr>
          <p:cNvPr id="1026" name="Picture 2">
            <a:extLst>
              <a:ext uri="{FF2B5EF4-FFF2-40B4-BE49-F238E27FC236}">
                <a16:creationId xmlns:a16="http://schemas.microsoft.com/office/drawing/2014/main" id="{09374E92-0D00-2CF0-2C5F-A4D08D4D98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1410" y="2701493"/>
            <a:ext cx="2369180" cy="220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541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C75FA-B5E5-92CB-E91F-4F48E42E216A}"/>
              </a:ext>
            </a:extLst>
          </p:cNvPr>
          <p:cNvSpPr>
            <a:spLocks noGrp="1"/>
          </p:cNvSpPr>
          <p:nvPr>
            <p:ph type="title"/>
          </p:nvPr>
        </p:nvSpPr>
        <p:spPr/>
        <p:txBody>
          <a:bodyPr/>
          <a:lstStyle/>
          <a:p>
            <a:r>
              <a:rPr lang="en-US" dirty="0"/>
              <a:t>Club Leadership</a:t>
            </a:r>
          </a:p>
        </p:txBody>
      </p:sp>
      <p:sp>
        <p:nvSpPr>
          <p:cNvPr id="4" name="Content Placeholder 3">
            <a:extLst>
              <a:ext uri="{FF2B5EF4-FFF2-40B4-BE49-F238E27FC236}">
                <a16:creationId xmlns:a16="http://schemas.microsoft.com/office/drawing/2014/main" id="{0DA3B180-8D50-F158-F788-64987B9F82AE}"/>
              </a:ext>
            </a:extLst>
          </p:cNvPr>
          <p:cNvSpPr>
            <a:spLocks noGrp="1"/>
          </p:cNvSpPr>
          <p:nvPr>
            <p:ph idx="1"/>
          </p:nvPr>
        </p:nvSpPr>
        <p:spPr>
          <a:xfrm>
            <a:off x="838200" y="1570008"/>
            <a:ext cx="10515600" cy="4606955"/>
          </a:xfrm>
        </p:spPr>
        <p:txBody>
          <a:bodyPr>
            <a:normAutofit/>
          </a:bodyPr>
          <a:lstStyle/>
          <a:p>
            <a:r>
              <a:rPr lang="en-US" dirty="0"/>
              <a:t>Club Administrator</a:t>
            </a:r>
          </a:p>
          <a:p>
            <a:pPr lvl="1"/>
            <a:r>
              <a:rPr lang="en-US" dirty="0"/>
              <a:t>Keeper of club “tribal knowledge”</a:t>
            </a:r>
          </a:p>
          <a:p>
            <a:pPr lvl="1"/>
            <a:r>
              <a:rPr lang="en-US" dirty="0"/>
              <a:t>Keeper of the club directory</a:t>
            </a:r>
          </a:p>
          <a:p>
            <a:pPr lvl="1"/>
            <a:r>
              <a:rPr lang="en-US" dirty="0"/>
              <a:t>Chief mentor</a:t>
            </a:r>
          </a:p>
          <a:p>
            <a:r>
              <a:rPr lang="en-US" dirty="0"/>
              <a:t>Director</a:t>
            </a:r>
          </a:p>
          <a:p>
            <a:pPr lvl="1"/>
            <a:r>
              <a:rPr lang="en-US" dirty="0"/>
              <a:t>Voting board member</a:t>
            </a:r>
          </a:p>
          <a:p>
            <a:pPr lvl="1"/>
            <a:r>
              <a:rPr lang="en-US" dirty="0"/>
              <a:t>Excellent way to learn about Board level decision making</a:t>
            </a:r>
          </a:p>
          <a:p>
            <a:r>
              <a:rPr lang="en-US" dirty="0"/>
              <a:t>Webmaster</a:t>
            </a:r>
          </a:p>
          <a:p>
            <a:pPr lvl="1"/>
            <a:r>
              <a:rPr lang="en-US" dirty="0"/>
              <a:t>Takes care of club website and online presence</a:t>
            </a:r>
          </a:p>
          <a:p>
            <a:pPr lvl="1"/>
            <a:r>
              <a:rPr lang="en-US" dirty="0"/>
              <a:t>Chairs the IT Committee</a:t>
            </a:r>
          </a:p>
        </p:txBody>
      </p:sp>
    </p:spTree>
    <p:extLst>
      <p:ext uri="{BB962C8B-B14F-4D97-AF65-F5344CB8AC3E}">
        <p14:creationId xmlns:p14="http://schemas.microsoft.com/office/powerpoint/2010/main" val="3765870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C75FA-B5E5-92CB-E91F-4F48E42E216A}"/>
              </a:ext>
            </a:extLst>
          </p:cNvPr>
          <p:cNvSpPr>
            <a:spLocks noGrp="1"/>
          </p:cNvSpPr>
          <p:nvPr>
            <p:ph type="title"/>
          </p:nvPr>
        </p:nvSpPr>
        <p:spPr/>
        <p:txBody>
          <a:bodyPr/>
          <a:lstStyle/>
          <a:p>
            <a:r>
              <a:rPr lang="en-US" dirty="0"/>
              <a:t>Club Leadership</a:t>
            </a:r>
          </a:p>
        </p:txBody>
      </p:sp>
      <p:sp>
        <p:nvSpPr>
          <p:cNvPr id="4" name="Content Placeholder 3">
            <a:extLst>
              <a:ext uri="{FF2B5EF4-FFF2-40B4-BE49-F238E27FC236}">
                <a16:creationId xmlns:a16="http://schemas.microsoft.com/office/drawing/2014/main" id="{0DA3B180-8D50-F158-F788-64987B9F82AE}"/>
              </a:ext>
            </a:extLst>
          </p:cNvPr>
          <p:cNvSpPr>
            <a:spLocks noGrp="1"/>
          </p:cNvSpPr>
          <p:nvPr>
            <p:ph idx="1"/>
          </p:nvPr>
        </p:nvSpPr>
        <p:spPr>
          <a:xfrm>
            <a:off x="838200" y="1825625"/>
            <a:ext cx="10515600" cy="2168405"/>
          </a:xfrm>
        </p:spPr>
        <p:txBody>
          <a:bodyPr>
            <a:normAutofit lnSpcReduction="10000"/>
          </a:bodyPr>
          <a:lstStyle/>
          <a:p>
            <a:r>
              <a:rPr lang="en-US" dirty="0"/>
              <a:t>Tail Twister</a:t>
            </a:r>
          </a:p>
          <a:p>
            <a:pPr lvl="1"/>
            <a:r>
              <a:rPr lang="en-US" dirty="0"/>
              <a:t>Fines members during regular meetings if they get out of line</a:t>
            </a:r>
          </a:p>
          <a:p>
            <a:endParaRPr lang="en-US" dirty="0"/>
          </a:p>
          <a:p>
            <a:r>
              <a:rPr lang="en-US" dirty="0"/>
              <a:t>Lion Tamer</a:t>
            </a:r>
          </a:p>
          <a:p>
            <a:pPr lvl="1"/>
            <a:r>
              <a:rPr lang="en-US" dirty="0"/>
              <a:t>Regular meeting set up and put away.</a:t>
            </a:r>
          </a:p>
        </p:txBody>
      </p:sp>
    </p:spTree>
    <p:extLst>
      <p:ext uri="{BB962C8B-B14F-4D97-AF65-F5344CB8AC3E}">
        <p14:creationId xmlns:p14="http://schemas.microsoft.com/office/powerpoint/2010/main" val="4096206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1C70CC-1511-F4EE-3894-FDE2F19752B7}"/>
              </a:ext>
            </a:extLst>
          </p:cNvPr>
          <p:cNvSpPr>
            <a:spLocks noGrp="1"/>
          </p:cNvSpPr>
          <p:nvPr>
            <p:ph type="title"/>
          </p:nvPr>
        </p:nvSpPr>
        <p:spPr/>
        <p:txBody>
          <a:bodyPr/>
          <a:lstStyle/>
          <a:p>
            <a:r>
              <a:rPr lang="en-US" dirty="0"/>
              <a:t>Club Committees</a:t>
            </a:r>
          </a:p>
        </p:txBody>
      </p:sp>
      <p:sp>
        <p:nvSpPr>
          <p:cNvPr id="6" name="Content Placeholder 5">
            <a:extLst>
              <a:ext uri="{FF2B5EF4-FFF2-40B4-BE49-F238E27FC236}">
                <a16:creationId xmlns:a16="http://schemas.microsoft.com/office/drawing/2014/main" id="{0E71354B-ED09-985C-9C9E-5AA54CBEFFA6}"/>
              </a:ext>
            </a:extLst>
          </p:cNvPr>
          <p:cNvSpPr>
            <a:spLocks noGrp="1"/>
          </p:cNvSpPr>
          <p:nvPr>
            <p:ph sz="half" idx="1"/>
          </p:nvPr>
        </p:nvSpPr>
        <p:spPr>
          <a:xfrm>
            <a:off x="838200" y="1825625"/>
            <a:ext cx="5257800" cy="4351338"/>
          </a:xfrm>
        </p:spPr>
        <p:txBody>
          <a:bodyPr>
            <a:normAutofit/>
          </a:bodyPr>
          <a:lstStyle/>
          <a:p>
            <a:r>
              <a:rPr lang="en-US" dirty="0"/>
              <a:t>Global Action Team - GAT</a:t>
            </a:r>
          </a:p>
          <a:p>
            <a:r>
              <a:rPr lang="en-US" dirty="0"/>
              <a:t>Membership Committee</a:t>
            </a:r>
          </a:p>
          <a:p>
            <a:r>
              <a:rPr lang="en-US" dirty="0"/>
              <a:t>Service Committee</a:t>
            </a:r>
          </a:p>
          <a:p>
            <a:r>
              <a:rPr lang="en-US" dirty="0"/>
              <a:t>Finance Committee</a:t>
            </a:r>
          </a:p>
          <a:p>
            <a:r>
              <a:rPr lang="en-US" dirty="0"/>
              <a:t>Program Committee</a:t>
            </a:r>
          </a:p>
        </p:txBody>
      </p:sp>
      <p:sp>
        <p:nvSpPr>
          <p:cNvPr id="2" name="Content Placeholder 1">
            <a:extLst>
              <a:ext uri="{FF2B5EF4-FFF2-40B4-BE49-F238E27FC236}">
                <a16:creationId xmlns:a16="http://schemas.microsoft.com/office/drawing/2014/main" id="{AEF57584-C997-A236-D093-D397376DCC20}"/>
              </a:ext>
            </a:extLst>
          </p:cNvPr>
          <p:cNvSpPr>
            <a:spLocks noGrp="1"/>
          </p:cNvSpPr>
          <p:nvPr>
            <p:ph sz="half" idx="2"/>
          </p:nvPr>
        </p:nvSpPr>
        <p:spPr>
          <a:xfrm>
            <a:off x="6096000" y="1825625"/>
            <a:ext cx="5257800" cy="4351338"/>
          </a:xfrm>
        </p:spPr>
        <p:txBody>
          <a:bodyPr/>
          <a:lstStyle/>
          <a:p>
            <a:r>
              <a:rPr lang="en-US" dirty="0"/>
              <a:t>Marketing Communications Committee</a:t>
            </a:r>
          </a:p>
          <a:p>
            <a:r>
              <a:rPr lang="en-US" dirty="0"/>
              <a:t>Constitution and By-laws Committee</a:t>
            </a:r>
          </a:p>
          <a:p>
            <a:r>
              <a:rPr lang="en-US" dirty="0"/>
              <a:t>Leadership Committee</a:t>
            </a:r>
          </a:p>
          <a:p>
            <a:r>
              <a:rPr lang="en-US" dirty="0"/>
              <a:t>Information Technology Committee</a:t>
            </a:r>
          </a:p>
          <a:p>
            <a:r>
              <a:rPr lang="en-US" dirty="0"/>
              <a:t>Event Committees</a:t>
            </a:r>
          </a:p>
        </p:txBody>
      </p:sp>
    </p:spTree>
    <p:extLst>
      <p:ext uri="{BB962C8B-B14F-4D97-AF65-F5344CB8AC3E}">
        <p14:creationId xmlns:p14="http://schemas.microsoft.com/office/powerpoint/2010/main" val="409438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1C70CC-1511-F4EE-3894-FDE2F19752B7}"/>
              </a:ext>
            </a:extLst>
          </p:cNvPr>
          <p:cNvSpPr>
            <a:spLocks noGrp="1"/>
          </p:cNvSpPr>
          <p:nvPr>
            <p:ph type="title"/>
          </p:nvPr>
        </p:nvSpPr>
        <p:spPr>
          <a:xfrm>
            <a:off x="838200" y="365125"/>
            <a:ext cx="10515600" cy="1049607"/>
          </a:xfrm>
        </p:spPr>
        <p:txBody>
          <a:bodyPr/>
          <a:lstStyle/>
          <a:p>
            <a:r>
              <a:rPr lang="en-US" dirty="0"/>
              <a:t>Club Committees</a:t>
            </a:r>
          </a:p>
        </p:txBody>
      </p:sp>
      <p:sp>
        <p:nvSpPr>
          <p:cNvPr id="6" name="Content Placeholder 5">
            <a:extLst>
              <a:ext uri="{FF2B5EF4-FFF2-40B4-BE49-F238E27FC236}">
                <a16:creationId xmlns:a16="http://schemas.microsoft.com/office/drawing/2014/main" id="{0E71354B-ED09-985C-9C9E-5AA54CBEFFA6}"/>
              </a:ext>
            </a:extLst>
          </p:cNvPr>
          <p:cNvSpPr>
            <a:spLocks noGrp="1"/>
          </p:cNvSpPr>
          <p:nvPr>
            <p:ph idx="1"/>
          </p:nvPr>
        </p:nvSpPr>
        <p:spPr>
          <a:xfrm>
            <a:off x="838200" y="1535502"/>
            <a:ext cx="10515600" cy="5046453"/>
          </a:xfrm>
        </p:spPr>
        <p:txBody>
          <a:bodyPr>
            <a:normAutofit lnSpcReduction="10000"/>
          </a:bodyPr>
          <a:lstStyle/>
          <a:p>
            <a:r>
              <a:rPr lang="en-US" dirty="0"/>
              <a:t>Global Action Team – GAT</a:t>
            </a:r>
          </a:p>
          <a:p>
            <a:pPr marL="685800" lvl="2">
              <a:spcBef>
                <a:spcPts val="1000"/>
              </a:spcBef>
            </a:pPr>
            <a:r>
              <a:rPr lang="en-US" sz="2400" dirty="0"/>
              <a:t>Chaired by the club president this includes the club first vice president (serving as the leadership chairperson), the club membership chairperson and the club service chairperson. With the support of the board of directors, the GAT:</a:t>
            </a:r>
          </a:p>
          <a:p>
            <a:pPr lvl="2"/>
            <a:r>
              <a:rPr lang="en-US" dirty="0"/>
              <a:t>Develops and initiates a coordinated plan to expand humanitarian service, achieve membership growth, and develop future leaders. </a:t>
            </a:r>
          </a:p>
          <a:p>
            <a:pPr lvl="2"/>
            <a:r>
              <a:rPr lang="en-US" dirty="0"/>
              <a:t>Meets regularly with club members to discuss the progress of the plan and initiatives that may support the plan. </a:t>
            </a:r>
          </a:p>
          <a:p>
            <a:pPr lvl="2"/>
            <a:r>
              <a:rPr lang="en-US" dirty="0"/>
              <a:t>Collaborates with members of the district Global Action Team to learn about initiatives and best practices. </a:t>
            </a:r>
          </a:p>
          <a:p>
            <a:pPr lvl="2"/>
            <a:r>
              <a:rPr lang="en-US" dirty="0"/>
              <a:t>Shares activities, achievements and challenges with members of the Global Action Team. </a:t>
            </a:r>
          </a:p>
          <a:p>
            <a:pPr lvl="2"/>
            <a:r>
              <a:rPr lang="en-US" dirty="0"/>
              <a:t>Attends the district governor advisory committee meeting and other zone, region, district or multiple district meetings that feature service, membership or leadership initiatives to exchange ideas and gain knowledge that may be applied to club practices.</a:t>
            </a:r>
          </a:p>
          <a:p>
            <a:pPr lvl="1"/>
            <a:endParaRPr lang="en-US" dirty="0"/>
          </a:p>
        </p:txBody>
      </p:sp>
    </p:spTree>
    <p:extLst>
      <p:ext uri="{BB962C8B-B14F-4D97-AF65-F5344CB8AC3E}">
        <p14:creationId xmlns:p14="http://schemas.microsoft.com/office/powerpoint/2010/main" val="430639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1C70CC-1511-F4EE-3894-FDE2F19752B7}"/>
              </a:ext>
            </a:extLst>
          </p:cNvPr>
          <p:cNvSpPr>
            <a:spLocks noGrp="1"/>
          </p:cNvSpPr>
          <p:nvPr>
            <p:ph type="title"/>
          </p:nvPr>
        </p:nvSpPr>
        <p:spPr>
          <a:xfrm>
            <a:off x="838200" y="244356"/>
            <a:ext cx="10515600" cy="980596"/>
          </a:xfrm>
        </p:spPr>
        <p:txBody>
          <a:bodyPr/>
          <a:lstStyle/>
          <a:p>
            <a:r>
              <a:rPr lang="en-US" dirty="0"/>
              <a:t>Club Committees</a:t>
            </a:r>
          </a:p>
        </p:txBody>
      </p:sp>
      <p:sp>
        <p:nvSpPr>
          <p:cNvPr id="6" name="Content Placeholder 5">
            <a:extLst>
              <a:ext uri="{FF2B5EF4-FFF2-40B4-BE49-F238E27FC236}">
                <a16:creationId xmlns:a16="http://schemas.microsoft.com/office/drawing/2014/main" id="{0E71354B-ED09-985C-9C9E-5AA54CBEFFA6}"/>
              </a:ext>
            </a:extLst>
          </p:cNvPr>
          <p:cNvSpPr>
            <a:spLocks noGrp="1"/>
          </p:cNvSpPr>
          <p:nvPr>
            <p:ph idx="1"/>
          </p:nvPr>
        </p:nvSpPr>
        <p:spPr>
          <a:xfrm>
            <a:off x="838200" y="1259459"/>
            <a:ext cx="10515600" cy="4794009"/>
          </a:xfrm>
        </p:spPr>
        <p:txBody>
          <a:bodyPr>
            <a:normAutofit/>
          </a:bodyPr>
          <a:lstStyle/>
          <a:p>
            <a:r>
              <a:rPr lang="en-US" dirty="0"/>
              <a:t>Membership Committee</a:t>
            </a:r>
          </a:p>
          <a:p>
            <a:pPr lvl="1"/>
            <a:r>
              <a:rPr lang="en-US" dirty="0"/>
              <a:t>Chaired by the membership chairperson to ensure membership growth by reaching new markets, actively recruiting members and ensuring member satisfaction. This committee also verifies the qualifications of potential members who are considered by the club’s board of directors and noted in item Article III, section 2, of the club constitution. The membership committee should include last year’s membership chairperson, vice membership chairperson and any club members interested in new member recruitment and/or member satisfaction.</a:t>
            </a:r>
          </a:p>
          <a:p>
            <a:pPr lvl="1"/>
            <a:r>
              <a:rPr lang="en-US" dirty="0"/>
              <a:t>Learning Pathway in </a:t>
            </a:r>
            <a:r>
              <a:rPr lang="en-US" dirty="0" err="1"/>
              <a:t>MyLion</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20270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1C70CC-1511-F4EE-3894-FDE2F19752B7}"/>
              </a:ext>
            </a:extLst>
          </p:cNvPr>
          <p:cNvSpPr>
            <a:spLocks noGrp="1"/>
          </p:cNvSpPr>
          <p:nvPr>
            <p:ph type="title"/>
          </p:nvPr>
        </p:nvSpPr>
        <p:spPr>
          <a:xfrm>
            <a:off x="838200" y="244356"/>
            <a:ext cx="10515600" cy="980596"/>
          </a:xfrm>
        </p:spPr>
        <p:txBody>
          <a:bodyPr/>
          <a:lstStyle/>
          <a:p>
            <a:r>
              <a:rPr lang="en-US" dirty="0"/>
              <a:t>Club Committees</a:t>
            </a:r>
          </a:p>
        </p:txBody>
      </p:sp>
      <p:sp>
        <p:nvSpPr>
          <p:cNvPr id="3" name="Content Placeholder 2">
            <a:extLst>
              <a:ext uri="{FF2B5EF4-FFF2-40B4-BE49-F238E27FC236}">
                <a16:creationId xmlns:a16="http://schemas.microsoft.com/office/drawing/2014/main" id="{120C9B71-E933-D844-CE61-C76135131CF0}"/>
              </a:ext>
            </a:extLst>
          </p:cNvPr>
          <p:cNvSpPr>
            <a:spLocks noGrp="1"/>
          </p:cNvSpPr>
          <p:nvPr>
            <p:ph idx="1"/>
          </p:nvPr>
        </p:nvSpPr>
        <p:spPr>
          <a:xfrm>
            <a:off x="838200" y="1253330"/>
            <a:ext cx="10515600" cy="4811039"/>
          </a:xfrm>
        </p:spPr>
        <p:txBody>
          <a:bodyPr/>
          <a:lstStyle/>
          <a:p>
            <a:r>
              <a:rPr lang="en-US" dirty="0"/>
              <a:t>Service Committee</a:t>
            </a:r>
          </a:p>
          <a:p>
            <a:pPr lvl="1"/>
            <a:r>
              <a:rPr lang="en-US" dirty="0"/>
              <a:t>Chaired by the club service chairperson. Assists in developing service goals and action plans, identifying potential projects, guiding project planning and implementation and involving club members in meaningful service. Coordinates and ensures the effective leadership of service projects relating to our global causes by supporting chairpersons assigned to each club service initiative. This committee may also be responsible for applying for relevant LCIF grants and developing community partnerships as approved by the club’s board of directors.</a:t>
            </a:r>
          </a:p>
          <a:p>
            <a:pPr lvl="1"/>
            <a:r>
              <a:rPr lang="en-US" dirty="0"/>
              <a:t>Learning Pathway in </a:t>
            </a:r>
            <a:r>
              <a:rPr lang="en-US" dirty="0" err="1"/>
              <a:t>MyLion</a:t>
            </a:r>
            <a:r>
              <a:rPr lang="en-US" dirty="0"/>
              <a:t>.</a:t>
            </a:r>
          </a:p>
        </p:txBody>
      </p:sp>
      <p:sp>
        <p:nvSpPr>
          <p:cNvPr id="4" name="Content Placeholder 5">
            <a:extLst>
              <a:ext uri="{FF2B5EF4-FFF2-40B4-BE49-F238E27FC236}">
                <a16:creationId xmlns:a16="http://schemas.microsoft.com/office/drawing/2014/main" id="{505E2005-1B52-8316-0CF9-2A446D6B05A5}"/>
              </a:ext>
            </a:extLst>
          </p:cNvPr>
          <p:cNvSpPr txBox="1">
            <a:spLocks/>
          </p:cNvSpPr>
          <p:nvPr/>
        </p:nvSpPr>
        <p:spPr>
          <a:xfrm>
            <a:off x="838200" y="3947724"/>
            <a:ext cx="10515600" cy="27636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endParaRPr lang="en-US" dirty="0"/>
          </a:p>
        </p:txBody>
      </p:sp>
    </p:spTree>
    <p:extLst>
      <p:ext uri="{BB962C8B-B14F-4D97-AF65-F5344CB8AC3E}">
        <p14:creationId xmlns:p14="http://schemas.microsoft.com/office/powerpoint/2010/main" val="3169838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1C70CC-1511-F4EE-3894-FDE2F19752B7}"/>
              </a:ext>
            </a:extLst>
          </p:cNvPr>
          <p:cNvSpPr>
            <a:spLocks noGrp="1"/>
          </p:cNvSpPr>
          <p:nvPr>
            <p:ph type="title"/>
          </p:nvPr>
        </p:nvSpPr>
        <p:spPr>
          <a:xfrm>
            <a:off x="838200" y="244356"/>
            <a:ext cx="10515600" cy="980596"/>
          </a:xfrm>
        </p:spPr>
        <p:txBody>
          <a:bodyPr/>
          <a:lstStyle/>
          <a:p>
            <a:r>
              <a:rPr lang="en-US" dirty="0"/>
              <a:t>Club Committees</a:t>
            </a:r>
          </a:p>
        </p:txBody>
      </p:sp>
      <p:sp>
        <p:nvSpPr>
          <p:cNvPr id="3" name="Content Placeholder 2">
            <a:extLst>
              <a:ext uri="{FF2B5EF4-FFF2-40B4-BE49-F238E27FC236}">
                <a16:creationId xmlns:a16="http://schemas.microsoft.com/office/drawing/2014/main" id="{120C9B71-E933-D844-CE61-C76135131CF0}"/>
              </a:ext>
            </a:extLst>
          </p:cNvPr>
          <p:cNvSpPr>
            <a:spLocks noGrp="1"/>
          </p:cNvSpPr>
          <p:nvPr>
            <p:ph idx="1"/>
          </p:nvPr>
        </p:nvSpPr>
        <p:spPr>
          <a:xfrm>
            <a:off x="838200" y="1207699"/>
            <a:ext cx="10515600" cy="4761780"/>
          </a:xfrm>
        </p:spPr>
        <p:txBody>
          <a:bodyPr>
            <a:normAutofit/>
          </a:bodyPr>
          <a:lstStyle/>
          <a:p>
            <a:r>
              <a:rPr lang="en-US" dirty="0"/>
              <a:t>Finance Committee</a:t>
            </a:r>
          </a:p>
          <a:p>
            <a:pPr lvl="1"/>
            <a:r>
              <a:rPr lang="en-US" dirty="0"/>
              <a:t>Chaired by the club treasurer to establish a detailed budget for the approval of the club’s board of directors, ensure proper documentation and authorization of funds, arrange for the annual audit of club accounts, and ensure the delivery of all financial information to the successor committee.</a:t>
            </a:r>
          </a:p>
          <a:p>
            <a:pPr marL="457200" lvl="1" indent="0">
              <a:buNone/>
            </a:pPr>
            <a:endParaRPr lang="en-US" dirty="0"/>
          </a:p>
          <a:p>
            <a:r>
              <a:rPr lang="en-US" dirty="0"/>
              <a:t>Program Committee</a:t>
            </a:r>
          </a:p>
          <a:p>
            <a:pPr lvl="1"/>
            <a:r>
              <a:rPr lang="en-US" dirty="0"/>
              <a:t>Chaired by the Program Coordinator</a:t>
            </a:r>
          </a:p>
          <a:p>
            <a:pPr lvl="1"/>
            <a:r>
              <a:rPr lang="en-US" dirty="0"/>
              <a:t>Assists the President with choosing and scheduling programs for regular meetings.</a:t>
            </a:r>
          </a:p>
          <a:p>
            <a:pPr lvl="1"/>
            <a:r>
              <a:rPr lang="en-US" dirty="0"/>
              <a:t>Keeps a list of programs in case there are cancellations.</a:t>
            </a:r>
          </a:p>
        </p:txBody>
      </p:sp>
      <p:sp>
        <p:nvSpPr>
          <p:cNvPr id="4" name="Content Placeholder 5">
            <a:extLst>
              <a:ext uri="{FF2B5EF4-FFF2-40B4-BE49-F238E27FC236}">
                <a16:creationId xmlns:a16="http://schemas.microsoft.com/office/drawing/2014/main" id="{505E2005-1B52-8316-0CF9-2A446D6B05A5}"/>
              </a:ext>
            </a:extLst>
          </p:cNvPr>
          <p:cNvSpPr txBox="1">
            <a:spLocks/>
          </p:cNvSpPr>
          <p:nvPr/>
        </p:nvSpPr>
        <p:spPr>
          <a:xfrm>
            <a:off x="838200" y="3947724"/>
            <a:ext cx="10515600" cy="27636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endParaRPr lang="en-US" dirty="0"/>
          </a:p>
        </p:txBody>
      </p:sp>
    </p:spTree>
    <p:extLst>
      <p:ext uri="{BB962C8B-B14F-4D97-AF65-F5344CB8AC3E}">
        <p14:creationId xmlns:p14="http://schemas.microsoft.com/office/powerpoint/2010/main" val="3584132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1C70CC-1511-F4EE-3894-FDE2F19752B7}"/>
              </a:ext>
            </a:extLst>
          </p:cNvPr>
          <p:cNvSpPr>
            <a:spLocks noGrp="1"/>
          </p:cNvSpPr>
          <p:nvPr>
            <p:ph type="title"/>
          </p:nvPr>
        </p:nvSpPr>
        <p:spPr/>
        <p:txBody>
          <a:bodyPr/>
          <a:lstStyle/>
          <a:p>
            <a:r>
              <a:rPr lang="en-US" dirty="0"/>
              <a:t>Club Committees</a:t>
            </a:r>
          </a:p>
        </p:txBody>
      </p:sp>
      <p:sp>
        <p:nvSpPr>
          <p:cNvPr id="6" name="Content Placeholder 5">
            <a:extLst>
              <a:ext uri="{FF2B5EF4-FFF2-40B4-BE49-F238E27FC236}">
                <a16:creationId xmlns:a16="http://schemas.microsoft.com/office/drawing/2014/main" id="{0E71354B-ED09-985C-9C9E-5AA54CBEFFA6}"/>
              </a:ext>
            </a:extLst>
          </p:cNvPr>
          <p:cNvSpPr>
            <a:spLocks noGrp="1"/>
          </p:cNvSpPr>
          <p:nvPr>
            <p:ph idx="1"/>
          </p:nvPr>
        </p:nvSpPr>
        <p:spPr>
          <a:xfrm>
            <a:off x="838200" y="1820172"/>
            <a:ext cx="10515600" cy="4796288"/>
          </a:xfrm>
        </p:spPr>
        <p:txBody>
          <a:bodyPr>
            <a:normAutofit/>
          </a:bodyPr>
          <a:lstStyle/>
          <a:p>
            <a:r>
              <a:rPr lang="en-US" dirty="0"/>
              <a:t>Marketing Communications Committee</a:t>
            </a:r>
            <a:endParaRPr lang="en-US" sz="2400" dirty="0"/>
          </a:p>
          <a:p>
            <a:pPr lvl="1"/>
            <a:r>
              <a:rPr lang="en-US" dirty="0"/>
              <a:t>Chaired by the marketing communications chairperson to ensure effective internal and external communication, reshape public opinion and improve visibility of the club’s activities in the community.</a:t>
            </a:r>
          </a:p>
          <a:p>
            <a:pPr lvl="1"/>
            <a:endParaRPr lang="en-US" dirty="0"/>
          </a:p>
          <a:p>
            <a:r>
              <a:rPr lang="en-US" dirty="0"/>
              <a:t>Constitution and By-Laws Committee</a:t>
            </a:r>
          </a:p>
          <a:p>
            <a:pPr lvl="1"/>
            <a:r>
              <a:rPr lang="en-US" dirty="0"/>
              <a:t>Interprets the club constitution and by-laws and may be charged with facilitating changes in accordance with amendment procedures.</a:t>
            </a:r>
          </a:p>
          <a:p>
            <a:endParaRPr lang="en-US" dirty="0"/>
          </a:p>
        </p:txBody>
      </p:sp>
    </p:spTree>
    <p:extLst>
      <p:ext uri="{BB962C8B-B14F-4D97-AF65-F5344CB8AC3E}">
        <p14:creationId xmlns:p14="http://schemas.microsoft.com/office/powerpoint/2010/main" val="4013224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1C70CC-1511-F4EE-3894-FDE2F19752B7}"/>
              </a:ext>
            </a:extLst>
          </p:cNvPr>
          <p:cNvSpPr>
            <a:spLocks noGrp="1"/>
          </p:cNvSpPr>
          <p:nvPr>
            <p:ph type="title"/>
          </p:nvPr>
        </p:nvSpPr>
        <p:spPr/>
        <p:txBody>
          <a:bodyPr/>
          <a:lstStyle/>
          <a:p>
            <a:r>
              <a:rPr lang="en-US" dirty="0"/>
              <a:t>Club Committees</a:t>
            </a:r>
          </a:p>
        </p:txBody>
      </p:sp>
      <p:sp>
        <p:nvSpPr>
          <p:cNvPr id="2" name="Content Placeholder 5">
            <a:extLst>
              <a:ext uri="{FF2B5EF4-FFF2-40B4-BE49-F238E27FC236}">
                <a16:creationId xmlns:a16="http://schemas.microsoft.com/office/drawing/2014/main" id="{BE1FB43B-DCA1-F0CF-F267-03AF5EF2C0C6}"/>
              </a:ext>
            </a:extLst>
          </p:cNvPr>
          <p:cNvSpPr txBox="1">
            <a:spLocks/>
          </p:cNvSpPr>
          <p:nvPr/>
        </p:nvSpPr>
        <p:spPr>
          <a:xfrm>
            <a:off x="838200" y="4824802"/>
            <a:ext cx="10515600" cy="16680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dirty="0"/>
          </a:p>
        </p:txBody>
      </p:sp>
      <p:sp>
        <p:nvSpPr>
          <p:cNvPr id="4" name="Content Placeholder 3">
            <a:extLst>
              <a:ext uri="{FF2B5EF4-FFF2-40B4-BE49-F238E27FC236}">
                <a16:creationId xmlns:a16="http://schemas.microsoft.com/office/drawing/2014/main" id="{A5AE968A-BE19-BCF7-3E08-2CF3E36DA0A5}"/>
              </a:ext>
            </a:extLst>
          </p:cNvPr>
          <p:cNvSpPr>
            <a:spLocks noGrp="1"/>
          </p:cNvSpPr>
          <p:nvPr>
            <p:ph idx="1"/>
          </p:nvPr>
        </p:nvSpPr>
        <p:spPr/>
        <p:txBody>
          <a:bodyPr/>
          <a:lstStyle/>
          <a:p>
            <a:r>
              <a:rPr lang="en-US" dirty="0"/>
              <a:t>Event Committees</a:t>
            </a:r>
          </a:p>
          <a:p>
            <a:pPr lvl="1"/>
            <a:r>
              <a:rPr lang="en-US" dirty="0"/>
              <a:t>Develop, execute, and report on fundraising, service, and outreach events.</a:t>
            </a:r>
          </a:p>
          <a:p>
            <a:pPr lvl="1"/>
            <a:r>
              <a:rPr lang="en-US" dirty="0"/>
              <a:t>Work with the Service Committee Chairperson.</a:t>
            </a:r>
          </a:p>
          <a:p>
            <a:pPr lvl="1"/>
            <a:r>
              <a:rPr lang="en-US" dirty="0"/>
              <a:t>Boots on the ground</a:t>
            </a:r>
          </a:p>
          <a:p>
            <a:pPr lvl="1"/>
            <a:r>
              <a:rPr lang="en-US" dirty="0"/>
              <a:t>Excellent way to learn about service projects and fundraisers</a:t>
            </a:r>
          </a:p>
          <a:p>
            <a:pPr lvl="1"/>
            <a:r>
              <a:rPr lang="en-US" dirty="0"/>
              <a:t>Vital to the existence of our clubs</a:t>
            </a:r>
          </a:p>
        </p:txBody>
      </p:sp>
    </p:spTree>
    <p:extLst>
      <p:ext uri="{BB962C8B-B14F-4D97-AF65-F5344CB8AC3E}">
        <p14:creationId xmlns:p14="http://schemas.microsoft.com/office/powerpoint/2010/main" val="1971946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18E75-30E8-EEB6-4939-F79A0225A857}"/>
              </a:ext>
            </a:extLst>
          </p:cNvPr>
          <p:cNvSpPr>
            <a:spLocks noGrp="1"/>
          </p:cNvSpPr>
          <p:nvPr>
            <p:ph type="title"/>
          </p:nvPr>
        </p:nvSpPr>
        <p:spPr/>
        <p:txBody>
          <a:bodyPr/>
          <a:lstStyle/>
          <a:p>
            <a:r>
              <a:rPr lang="en-US" dirty="0"/>
              <a:t>Lions Mints/ Pennies for People</a:t>
            </a:r>
          </a:p>
        </p:txBody>
      </p:sp>
      <p:sp>
        <p:nvSpPr>
          <p:cNvPr id="3" name="Content Placeholder 2">
            <a:extLst>
              <a:ext uri="{FF2B5EF4-FFF2-40B4-BE49-F238E27FC236}">
                <a16:creationId xmlns:a16="http://schemas.microsoft.com/office/drawing/2014/main" id="{790FAD37-F860-C539-EB76-A305A661C185}"/>
              </a:ext>
            </a:extLst>
          </p:cNvPr>
          <p:cNvSpPr>
            <a:spLocks noGrp="1"/>
          </p:cNvSpPr>
          <p:nvPr>
            <p:ph idx="1"/>
          </p:nvPr>
        </p:nvSpPr>
        <p:spPr>
          <a:xfrm>
            <a:off x="838200" y="1690688"/>
            <a:ext cx="10515600" cy="1194666"/>
          </a:xfrm>
        </p:spPr>
        <p:txBody>
          <a:bodyPr>
            <a:normAutofit lnSpcReduction="10000"/>
          </a:bodyPr>
          <a:lstStyle/>
          <a:p>
            <a:r>
              <a:rPr lang="en-US" dirty="0"/>
              <a:t>Route volunteers go out into the community and collect any money donated, replenish the mints, and make sure the displays and jars are maintained. </a:t>
            </a:r>
          </a:p>
        </p:txBody>
      </p:sp>
      <p:sp>
        <p:nvSpPr>
          <p:cNvPr id="4" name="Title 1">
            <a:extLst>
              <a:ext uri="{FF2B5EF4-FFF2-40B4-BE49-F238E27FC236}">
                <a16:creationId xmlns:a16="http://schemas.microsoft.com/office/drawing/2014/main" id="{255F6C63-2C54-7E7D-9BCE-5481B4D1FCA9}"/>
              </a:ext>
            </a:extLst>
          </p:cNvPr>
          <p:cNvSpPr txBox="1">
            <a:spLocks/>
          </p:cNvSpPr>
          <p:nvPr/>
        </p:nvSpPr>
        <p:spPr>
          <a:xfrm>
            <a:off x="838200" y="288535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Eyeglasses Collection and Processing</a:t>
            </a:r>
            <a:endParaRPr lang="en-US" dirty="0"/>
          </a:p>
        </p:txBody>
      </p:sp>
      <p:sp>
        <p:nvSpPr>
          <p:cNvPr id="5" name="Content Placeholder 2">
            <a:extLst>
              <a:ext uri="{FF2B5EF4-FFF2-40B4-BE49-F238E27FC236}">
                <a16:creationId xmlns:a16="http://schemas.microsoft.com/office/drawing/2014/main" id="{AA6242D5-2F24-9296-8BD5-FF2BDB615BBE}"/>
              </a:ext>
            </a:extLst>
          </p:cNvPr>
          <p:cNvSpPr txBox="1">
            <a:spLocks/>
          </p:cNvSpPr>
          <p:nvPr/>
        </p:nvSpPr>
        <p:spPr>
          <a:xfrm>
            <a:off x="838200" y="3947723"/>
            <a:ext cx="10515600" cy="1603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Route volunteers go into the community and collect eyeglasses</a:t>
            </a:r>
          </a:p>
          <a:p>
            <a:pPr lvl="1"/>
            <a:r>
              <a:rPr lang="en-US"/>
              <a:t>Drop boxes at local businesses</a:t>
            </a:r>
          </a:p>
          <a:p>
            <a:r>
              <a:rPr lang="en-US"/>
              <a:t>Deliver the eyeglasses to Walmart and they process them from there</a:t>
            </a:r>
            <a:endParaRPr lang="en-US" dirty="0"/>
          </a:p>
        </p:txBody>
      </p:sp>
    </p:spTree>
    <p:extLst>
      <p:ext uri="{BB962C8B-B14F-4D97-AF65-F5344CB8AC3E}">
        <p14:creationId xmlns:p14="http://schemas.microsoft.com/office/powerpoint/2010/main" val="3018368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730FF-A46E-C75D-0489-41C1124A18DF}"/>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7C01A57C-ED78-F193-CAFB-FFAF92056F18}"/>
              </a:ext>
            </a:extLst>
          </p:cNvPr>
          <p:cNvSpPr>
            <a:spLocks noGrp="1"/>
          </p:cNvSpPr>
          <p:nvPr>
            <p:ph idx="1"/>
          </p:nvPr>
        </p:nvSpPr>
        <p:spPr>
          <a:xfrm>
            <a:off x="838200" y="1834171"/>
            <a:ext cx="10515600" cy="4351338"/>
          </a:xfrm>
        </p:spPr>
        <p:txBody>
          <a:bodyPr>
            <a:normAutofit/>
          </a:bodyPr>
          <a:lstStyle/>
          <a:p>
            <a:r>
              <a:rPr lang="en-US" dirty="0"/>
              <a:t>Introduction</a:t>
            </a:r>
          </a:p>
          <a:p>
            <a:r>
              <a:rPr lang="en-US" dirty="0"/>
              <a:t>Club Leadership Roles/Responsibilities</a:t>
            </a:r>
          </a:p>
          <a:p>
            <a:r>
              <a:rPr lang="en-US" dirty="0"/>
              <a:t>Club Committee Roles/Responsibilities</a:t>
            </a:r>
          </a:p>
          <a:p>
            <a:r>
              <a:rPr lang="en-US" dirty="0"/>
              <a:t>Mints/ Pennies for People</a:t>
            </a:r>
          </a:p>
          <a:p>
            <a:r>
              <a:rPr lang="en-US" dirty="0"/>
              <a:t>Eyeglasses Collection and Processing</a:t>
            </a:r>
          </a:p>
          <a:p>
            <a:r>
              <a:rPr lang="en-US" dirty="0"/>
              <a:t>Much More!!!</a:t>
            </a:r>
          </a:p>
          <a:p>
            <a:r>
              <a:rPr lang="en-US" dirty="0"/>
              <a:t>How to </a:t>
            </a:r>
            <a:r>
              <a:rPr lang="en-US"/>
              <a:t>Sign Up</a:t>
            </a:r>
            <a:endParaRPr lang="en-US" dirty="0"/>
          </a:p>
          <a:p>
            <a:endParaRPr lang="en-US" dirty="0"/>
          </a:p>
        </p:txBody>
      </p:sp>
    </p:spTree>
    <p:extLst>
      <p:ext uri="{BB962C8B-B14F-4D97-AF65-F5344CB8AC3E}">
        <p14:creationId xmlns:p14="http://schemas.microsoft.com/office/powerpoint/2010/main" val="2115791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07D79-AD14-9743-5C0D-77DBA61F8815}"/>
              </a:ext>
            </a:extLst>
          </p:cNvPr>
          <p:cNvSpPr>
            <a:spLocks noGrp="1"/>
          </p:cNvSpPr>
          <p:nvPr>
            <p:ph type="title"/>
          </p:nvPr>
        </p:nvSpPr>
        <p:spPr/>
        <p:txBody>
          <a:bodyPr/>
          <a:lstStyle/>
          <a:p>
            <a:r>
              <a:rPr lang="en-US"/>
              <a:t>Much More!!! – Choose your passion</a:t>
            </a:r>
            <a:endParaRPr lang="en-US" dirty="0"/>
          </a:p>
        </p:txBody>
      </p:sp>
      <p:sp>
        <p:nvSpPr>
          <p:cNvPr id="3" name="Content Placeholder 2">
            <a:extLst>
              <a:ext uri="{FF2B5EF4-FFF2-40B4-BE49-F238E27FC236}">
                <a16:creationId xmlns:a16="http://schemas.microsoft.com/office/drawing/2014/main" id="{B7A74718-225F-91DA-75C6-2E5DE052AC35}"/>
              </a:ext>
            </a:extLst>
          </p:cNvPr>
          <p:cNvSpPr>
            <a:spLocks noGrp="1"/>
          </p:cNvSpPr>
          <p:nvPr>
            <p:ph sz="half" idx="1"/>
          </p:nvPr>
        </p:nvSpPr>
        <p:spPr/>
        <p:txBody>
          <a:bodyPr>
            <a:normAutofit/>
          </a:bodyPr>
          <a:lstStyle/>
          <a:p>
            <a:r>
              <a:rPr lang="en-US" dirty="0"/>
              <a:t>Fundraisers – Pancakes and Chili</a:t>
            </a:r>
          </a:p>
          <a:p>
            <a:r>
              <a:rPr lang="en-US" dirty="0"/>
              <a:t>Rocky Mountain Lions Eye Bank</a:t>
            </a:r>
          </a:p>
          <a:p>
            <a:r>
              <a:rPr lang="en-US" dirty="0"/>
              <a:t>Scholarships – CLF</a:t>
            </a:r>
          </a:p>
          <a:p>
            <a:r>
              <a:rPr lang="en-US" dirty="0"/>
              <a:t>Easter Egg Hunt</a:t>
            </a:r>
          </a:p>
          <a:p>
            <a:r>
              <a:rPr lang="en-US" dirty="0" err="1"/>
              <a:t>Kidsight</a:t>
            </a:r>
            <a:endParaRPr lang="en-US" dirty="0"/>
          </a:p>
          <a:p>
            <a:r>
              <a:rPr lang="en-US" dirty="0"/>
              <a:t>Lions Camp</a:t>
            </a:r>
          </a:p>
          <a:p>
            <a:r>
              <a:rPr lang="en-US" dirty="0"/>
              <a:t>Speech Contest</a:t>
            </a:r>
          </a:p>
          <a:p>
            <a:r>
              <a:rPr lang="en-US" dirty="0"/>
              <a:t>Peace Poster</a:t>
            </a:r>
          </a:p>
        </p:txBody>
      </p:sp>
      <p:sp>
        <p:nvSpPr>
          <p:cNvPr id="4" name="Content Placeholder 3">
            <a:extLst>
              <a:ext uri="{FF2B5EF4-FFF2-40B4-BE49-F238E27FC236}">
                <a16:creationId xmlns:a16="http://schemas.microsoft.com/office/drawing/2014/main" id="{0D4949C6-D858-6130-904E-461F67967170}"/>
              </a:ext>
            </a:extLst>
          </p:cNvPr>
          <p:cNvSpPr>
            <a:spLocks noGrp="1"/>
          </p:cNvSpPr>
          <p:nvPr>
            <p:ph sz="half" idx="2"/>
          </p:nvPr>
        </p:nvSpPr>
        <p:spPr/>
        <p:txBody>
          <a:bodyPr>
            <a:normAutofit/>
          </a:bodyPr>
          <a:lstStyle/>
          <a:p>
            <a:r>
              <a:rPr lang="en-US" dirty="0"/>
              <a:t>Eyeglass and Eye Surgery Requests</a:t>
            </a:r>
          </a:p>
          <a:p>
            <a:r>
              <a:rPr lang="en-US" dirty="0"/>
              <a:t>Christmas Party</a:t>
            </a:r>
          </a:p>
          <a:p>
            <a:r>
              <a:rPr lang="en-US" dirty="0"/>
              <a:t>Recognition Banquets</a:t>
            </a:r>
          </a:p>
          <a:p>
            <a:r>
              <a:rPr lang="en-US" dirty="0"/>
              <a:t>Newsletter Help</a:t>
            </a:r>
          </a:p>
          <a:p>
            <a:r>
              <a:rPr lang="en-US" dirty="0"/>
              <a:t>Truck Wranglers</a:t>
            </a:r>
          </a:p>
          <a:p>
            <a:r>
              <a:rPr lang="en-US" dirty="0"/>
              <a:t>Flag Route</a:t>
            </a:r>
          </a:p>
          <a:p>
            <a:r>
              <a:rPr lang="en-US" dirty="0"/>
              <a:t>YOUR IDEA HERE!</a:t>
            </a:r>
          </a:p>
          <a:p>
            <a:endParaRPr lang="en-US" dirty="0"/>
          </a:p>
        </p:txBody>
      </p:sp>
    </p:spTree>
    <p:extLst>
      <p:ext uri="{BB962C8B-B14F-4D97-AF65-F5344CB8AC3E}">
        <p14:creationId xmlns:p14="http://schemas.microsoft.com/office/powerpoint/2010/main" val="4127677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D8F29-C3B1-203F-FB60-F7AB25F31D4D}"/>
              </a:ext>
            </a:extLst>
          </p:cNvPr>
          <p:cNvSpPr>
            <a:spLocks noGrp="1"/>
          </p:cNvSpPr>
          <p:nvPr>
            <p:ph type="title"/>
          </p:nvPr>
        </p:nvSpPr>
        <p:spPr/>
        <p:txBody>
          <a:bodyPr/>
          <a:lstStyle/>
          <a:p>
            <a:r>
              <a:rPr lang="en-US" dirty="0"/>
              <a:t>How to Sign Up – Do what works for your club</a:t>
            </a:r>
          </a:p>
        </p:txBody>
      </p:sp>
      <p:sp>
        <p:nvSpPr>
          <p:cNvPr id="3" name="Content Placeholder 2">
            <a:extLst>
              <a:ext uri="{FF2B5EF4-FFF2-40B4-BE49-F238E27FC236}">
                <a16:creationId xmlns:a16="http://schemas.microsoft.com/office/drawing/2014/main" id="{ACD8ACD3-96DF-5E16-7E81-B4C63DE760A6}"/>
              </a:ext>
            </a:extLst>
          </p:cNvPr>
          <p:cNvSpPr>
            <a:spLocks noGrp="1"/>
          </p:cNvSpPr>
          <p:nvPr>
            <p:ph idx="1"/>
          </p:nvPr>
        </p:nvSpPr>
        <p:spPr>
          <a:xfrm>
            <a:off x="838200" y="1825625"/>
            <a:ext cx="10515600" cy="2681720"/>
          </a:xfrm>
        </p:spPr>
        <p:txBody>
          <a:bodyPr/>
          <a:lstStyle/>
          <a:p>
            <a:r>
              <a:rPr lang="en-US" dirty="0"/>
              <a:t>Create a fancy spreadsheet.</a:t>
            </a:r>
          </a:p>
          <a:p>
            <a:r>
              <a:rPr lang="en-US" dirty="0"/>
              <a:t>Develop a mentorship model with reserve sign ups.</a:t>
            </a:r>
          </a:p>
          <a:p>
            <a:r>
              <a:rPr lang="en-US" dirty="0"/>
              <a:t>Create an online volunteer platform.</a:t>
            </a:r>
          </a:p>
          <a:p>
            <a:r>
              <a:rPr lang="en-US" dirty="0"/>
              <a:t>Committee Chairs coordinate volunteers.</a:t>
            </a:r>
          </a:p>
          <a:p>
            <a:r>
              <a:rPr lang="en-US" dirty="0"/>
              <a:t>Collaborate with other clubs and organizations to mix it up.</a:t>
            </a:r>
          </a:p>
          <a:p>
            <a:endParaRPr lang="en-US" dirty="0"/>
          </a:p>
        </p:txBody>
      </p:sp>
    </p:spTree>
    <p:extLst>
      <p:ext uri="{BB962C8B-B14F-4D97-AF65-F5344CB8AC3E}">
        <p14:creationId xmlns:p14="http://schemas.microsoft.com/office/powerpoint/2010/main" val="1626138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23CFA-9423-DEA5-82D8-F390E2072E6A}"/>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88A5454-A1E7-CDA6-0444-267250184A3E}"/>
              </a:ext>
            </a:extLst>
          </p:cNvPr>
          <p:cNvSpPr>
            <a:spLocks noGrp="1"/>
          </p:cNvSpPr>
          <p:nvPr>
            <p:ph idx="1"/>
          </p:nvPr>
        </p:nvSpPr>
        <p:spPr/>
        <p:txBody>
          <a:bodyPr/>
          <a:lstStyle/>
          <a:p>
            <a:r>
              <a:rPr lang="en-US" dirty="0"/>
              <a:t>As District 6-W Lions, there are many ways to serve. Whether it be as a board member, a committee chair, a route volunteer, or an event helper.</a:t>
            </a:r>
          </a:p>
          <a:p>
            <a:r>
              <a:rPr lang="en-US" dirty="0"/>
              <a:t>In this presentation, we will take a birds-eye view of what roles there are, and what are the responsibilities.</a:t>
            </a:r>
          </a:p>
          <a:p>
            <a:r>
              <a:rPr lang="en-US" dirty="0"/>
              <a:t>The practical outcome is that we will all be more informed when deciding to take on these roles.</a:t>
            </a:r>
          </a:p>
          <a:p>
            <a:endParaRPr lang="en-US" dirty="0"/>
          </a:p>
        </p:txBody>
      </p:sp>
    </p:spTree>
    <p:extLst>
      <p:ext uri="{BB962C8B-B14F-4D97-AF65-F5344CB8AC3E}">
        <p14:creationId xmlns:p14="http://schemas.microsoft.com/office/powerpoint/2010/main" val="1396524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AB28B-7D25-5731-3530-3A85ED7937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C0E478-7785-7C6C-DC4D-DBBB3D164632}"/>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73E34256-2CD0-B1C9-A47C-C6A621352A35}"/>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151377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C75FA-B5E5-92CB-E91F-4F48E42E216A}"/>
              </a:ext>
            </a:extLst>
          </p:cNvPr>
          <p:cNvSpPr>
            <a:spLocks noGrp="1"/>
          </p:cNvSpPr>
          <p:nvPr>
            <p:ph type="title"/>
          </p:nvPr>
        </p:nvSpPr>
        <p:spPr/>
        <p:txBody>
          <a:bodyPr/>
          <a:lstStyle/>
          <a:p>
            <a:r>
              <a:rPr lang="en-US" dirty="0"/>
              <a:t>Club Leadership</a:t>
            </a:r>
          </a:p>
        </p:txBody>
      </p:sp>
      <p:sp>
        <p:nvSpPr>
          <p:cNvPr id="3" name="Content Placeholder 2">
            <a:extLst>
              <a:ext uri="{FF2B5EF4-FFF2-40B4-BE49-F238E27FC236}">
                <a16:creationId xmlns:a16="http://schemas.microsoft.com/office/drawing/2014/main" id="{466D9AA5-2C29-6D3B-1449-5119BC8B9F58}"/>
              </a:ext>
            </a:extLst>
          </p:cNvPr>
          <p:cNvSpPr>
            <a:spLocks noGrp="1"/>
          </p:cNvSpPr>
          <p:nvPr>
            <p:ph sz="half" idx="1"/>
          </p:nvPr>
        </p:nvSpPr>
        <p:spPr>
          <a:xfrm>
            <a:off x="838200" y="1825624"/>
            <a:ext cx="5181600" cy="3194950"/>
          </a:xfrm>
        </p:spPr>
        <p:txBody>
          <a:bodyPr>
            <a:normAutofit/>
          </a:bodyPr>
          <a:lstStyle/>
          <a:p>
            <a:r>
              <a:rPr lang="en-US" dirty="0"/>
              <a:t>Immediate Past President</a:t>
            </a:r>
          </a:p>
          <a:p>
            <a:r>
              <a:rPr lang="en-US" dirty="0"/>
              <a:t>President</a:t>
            </a:r>
          </a:p>
          <a:p>
            <a:r>
              <a:rPr lang="en-US" dirty="0"/>
              <a:t>1</a:t>
            </a:r>
            <a:r>
              <a:rPr lang="en-US" baseline="30000" dirty="0"/>
              <a:t>st</a:t>
            </a:r>
            <a:r>
              <a:rPr lang="en-US" dirty="0"/>
              <a:t> Vice President</a:t>
            </a:r>
          </a:p>
          <a:p>
            <a:r>
              <a:rPr lang="en-US" dirty="0"/>
              <a:t>2</a:t>
            </a:r>
            <a:r>
              <a:rPr lang="en-US" baseline="30000" dirty="0"/>
              <a:t>nd</a:t>
            </a:r>
            <a:r>
              <a:rPr lang="en-US" dirty="0"/>
              <a:t> Vice President</a:t>
            </a:r>
          </a:p>
          <a:p>
            <a:r>
              <a:rPr lang="en-US" dirty="0"/>
              <a:t>Secretary</a:t>
            </a:r>
          </a:p>
          <a:p>
            <a:r>
              <a:rPr lang="en-US" dirty="0"/>
              <a:t>Treasurer</a:t>
            </a:r>
          </a:p>
        </p:txBody>
      </p:sp>
      <p:sp>
        <p:nvSpPr>
          <p:cNvPr id="4" name="Content Placeholder 3">
            <a:extLst>
              <a:ext uri="{FF2B5EF4-FFF2-40B4-BE49-F238E27FC236}">
                <a16:creationId xmlns:a16="http://schemas.microsoft.com/office/drawing/2014/main" id="{0DA3B180-8D50-F158-F788-64987B9F82AE}"/>
              </a:ext>
            </a:extLst>
          </p:cNvPr>
          <p:cNvSpPr>
            <a:spLocks noGrp="1"/>
          </p:cNvSpPr>
          <p:nvPr>
            <p:ph sz="half" idx="2"/>
          </p:nvPr>
        </p:nvSpPr>
        <p:spPr>
          <a:xfrm>
            <a:off x="6172200" y="1825625"/>
            <a:ext cx="5181600" cy="3134564"/>
          </a:xfrm>
        </p:spPr>
        <p:txBody>
          <a:bodyPr>
            <a:normAutofit/>
          </a:bodyPr>
          <a:lstStyle/>
          <a:p>
            <a:r>
              <a:rPr lang="en-US" dirty="0"/>
              <a:t>Club Administrator</a:t>
            </a:r>
          </a:p>
          <a:p>
            <a:r>
              <a:rPr lang="en-US" dirty="0"/>
              <a:t>Webmaster</a:t>
            </a:r>
          </a:p>
          <a:p>
            <a:r>
              <a:rPr lang="en-US"/>
              <a:t>Director</a:t>
            </a:r>
            <a:endParaRPr lang="en-US" dirty="0"/>
          </a:p>
          <a:p>
            <a:r>
              <a:rPr lang="en-US" dirty="0"/>
              <a:t>Tail Twister</a:t>
            </a:r>
          </a:p>
          <a:p>
            <a:r>
              <a:rPr lang="en-US" dirty="0"/>
              <a:t>Lion Tamer</a:t>
            </a:r>
          </a:p>
          <a:p>
            <a:endParaRPr lang="en-US" dirty="0"/>
          </a:p>
        </p:txBody>
      </p:sp>
    </p:spTree>
    <p:extLst>
      <p:ext uri="{BB962C8B-B14F-4D97-AF65-F5344CB8AC3E}">
        <p14:creationId xmlns:p14="http://schemas.microsoft.com/office/powerpoint/2010/main" val="583461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C75FA-B5E5-92CB-E91F-4F48E42E216A}"/>
              </a:ext>
            </a:extLst>
          </p:cNvPr>
          <p:cNvSpPr>
            <a:spLocks noGrp="1"/>
          </p:cNvSpPr>
          <p:nvPr>
            <p:ph type="title"/>
          </p:nvPr>
        </p:nvSpPr>
        <p:spPr>
          <a:xfrm>
            <a:off x="838200" y="365125"/>
            <a:ext cx="10515600" cy="1049607"/>
          </a:xfrm>
        </p:spPr>
        <p:txBody>
          <a:bodyPr/>
          <a:lstStyle/>
          <a:p>
            <a:r>
              <a:rPr lang="en-US" dirty="0"/>
              <a:t>Club Leadership</a:t>
            </a:r>
          </a:p>
        </p:txBody>
      </p:sp>
      <p:sp>
        <p:nvSpPr>
          <p:cNvPr id="3" name="Content Placeholder 2">
            <a:extLst>
              <a:ext uri="{FF2B5EF4-FFF2-40B4-BE49-F238E27FC236}">
                <a16:creationId xmlns:a16="http://schemas.microsoft.com/office/drawing/2014/main" id="{466D9AA5-2C29-6D3B-1449-5119BC8B9F58}"/>
              </a:ext>
            </a:extLst>
          </p:cNvPr>
          <p:cNvSpPr>
            <a:spLocks noGrp="1"/>
          </p:cNvSpPr>
          <p:nvPr>
            <p:ph idx="1"/>
          </p:nvPr>
        </p:nvSpPr>
        <p:spPr>
          <a:xfrm>
            <a:off x="838200" y="1526874"/>
            <a:ext cx="10515600" cy="4882551"/>
          </a:xfrm>
        </p:spPr>
        <p:txBody>
          <a:bodyPr>
            <a:normAutofit fontScale="92500" lnSpcReduction="10000"/>
          </a:bodyPr>
          <a:lstStyle/>
          <a:p>
            <a:r>
              <a:rPr lang="en-US" dirty="0"/>
              <a:t>Immediate Past President</a:t>
            </a:r>
          </a:p>
          <a:p>
            <a:pPr lvl="1"/>
            <a:r>
              <a:rPr lang="en-US" dirty="0"/>
              <a:t>LCIF Coordinator</a:t>
            </a:r>
          </a:p>
          <a:p>
            <a:pPr lvl="1"/>
            <a:r>
              <a:rPr lang="en-US" dirty="0"/>
              <a:t>Club Ambassador/Visitation</a:t>
            </a:r>
          </a:p>
          <a:p>
            <a:pPr marL="457200" lvl="1" indent="0">
              <a:buNone/>
            </a:pPr>
            <a:endParaRPr lang="en-US" dirty="0"/>
          </a:p>
          <a:p>
            <a:r>
              <a:rPr lang="en-US" dirty="0"/>
              <a:t>President</a:t>
            </a:r>
          </a:p>
          <a:p>
            <a:pPr marL="685800" lvl="2">
              <a:spcBef>
                <a:spcPts val="1000"/>
              </a:spcBef>
            </a:pPr>
            <a:r>
              <a:rPr lang="en-US" sz="2400" dirty="0"/>
              <a:t>Preside over all club and board meetings.</a:t>
            </a:r>
          </a:p>
          <a:p>
            <a:pPr marL="685800" lvl="2">
              <a:spcBef>
                <a:spcPts val="1000"/>
              </a:spcBef>
            </a:pPr>
            <a:r>
              <a:rPr lang="en-US" sz="2400" dirty="0"/>
              <a:t>Issue the call for regular and special meetings of the board of directors and club.</a:t>
            </a:r>
          </a:p>
          <a:p>
            <a:pPr marL="685800" lvl="2">
              <a:spcBef>
                <a:spcPts val="1000"/>
              </a:spcBef>
            </a:pPr>
            <a:r>
              <a:rPr lang="en-US" sz="2400" dirty="0"/>
              <a:t>Appoint the standing and special committees of the club.</a:t>
            </a:r>
          </a:p>
          <a:p>
            <a:pPr marL="685800" lvl="2">
              <a:spcBef>
                <a:spcPts val="1000"/>
              </a:spcBef>
            </a:pPr>
            <a:r>
              <a:rPr lang="en-US" sz="2400" dirty="0"/>
              <a:t>Ensure regular elections are duly called, noticed and held.</a:t>
            </a:r>
          </a:p>
          <a:p>
            <a:pPr marL="685800" lvl="2">
              <a:spcBef>
                <a:spcPts val="1000"/>
              </a:spcBef>
            </a:pPr>
            <a:r>
              <a:rPr lang="en-US" sz="2400" dirty="0"/>
              <a:t>Engage as an active member of the district governor's advisory committee of the zone.</a:t>
            </a:r>
          </a:p>
          <a:p>
            <a:pPr marL="685800" lvl="2">
              <a:spcBef>
                <a:spcPts val="1000"/>
              </a:spcBef>
            </a:pPr>
            <a:r>
              <a:rPr lang="en-US" sz="2400" dirty="0"/>
              <a:t>Part of the Global Action Team</a:t>
            </a:r>
          </a:p>
          <a:p>
            <a:pPr marL="0" indent="0">
              <a:buNone/>
            </a:pPr>
            <a:endParaRPr lang="en-US" dirty="0"/>
          </a:p>
          <a:p>
            <a:endParaRPr lang="en-US" dirty="0"/>
          </a:p>
        </p:txBody>
      </p:sp>
    </p:spTree>
    <p:extLst>
      <p:ext uri="{BB962C8B-B14F-4D97-AF65-F5344CB8AC3E}">
        <p14:creationId xmlns:p14="http://schemas.microsoft.com/office/powerpoint/2010/main" val="4272038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C75FA-B5E5-92CB-E91F-4F48E42E216A}"/>
              </a:ext>
            </a:extLst>
          </p:cNvPr>
          <p:cNvSpPr>
            <a:spLocks noGrp="1"/>
          </p:cNvSpPr>
          <p:nvPr>
            <p:ph type="title"/>
          </p:nvPr>
        </p:nvSpPr>
        <p:spPr/>
        <p:txBody>
          <a:bodyPr/>
          <a:lstStyle/>
          <a:p>
            <a:r>
              <a:rPr lang="en-US" dirty="0"/>
              <a:t>Club Leadership</a:t>
            </a:r>
          </a:p>
        </p:txBody>
      </p:sp>
      <p:sp>
        <p:nvSpPr>
          <p:cNvPr id="3" name="Content Placeholder 2">
            <a:extLst>
              <a:ext uri="{FF2B5EF4-FFF2-40B4-BE49-F238E27FC236}">
                <a16:creationId xmlns:a16="http://schemas.microsoft.com/office/drawing/2014/main" id="{466D9AA5-2C29-6D3B-1449-5119BC8B9F58}"/>
              </a:ext>
            </a:extLst>
          </p:cNvPr>
          <p:cNvSpPr>
            <a:spLocks noGrp="1"/>
          </p:cNvSpPr>
          <p:nvPr>
            <p:ph idx="1"/>
          </p:nvPr>
        </p:nvSpPr>
        <p:spPr>
          <a:xfrm>
            <a:off x="838200" y="1825625"/>
            <a:ext cx="10515600" cy="3574511"/>
          </a:xfrm>
        </p:spPr>
        <p:txBody>
          <a:bodyPr>
            <a:normAutofit/>
          </a:bodyPr>
          <a:lstStyle/>
          <a:p>
            <a:r>
              <a:rPr lang="en-US" dirty="0"/>
              <a:t>1</a:t>
            </a:r>
            <a:r>
              <a:rPr lang="en-US" baseline="30000" dirty="0"/>
              <a:t>st</a:t>
            </a:r>
            <a:r>
              <a:rPr lang="en-US" dirty="0"/>
              <a:t> Vice President</a:t>
            </a:r>
          </a:p>
          <a:p>
            <a:pPr lvl="1"/>
            <a:r>
              <a:rPr lang="en-US" dirty="0"/>
              <a:t>Leadership Committee Chair</a:t>
            </a:r>
          </a:p>
          <a:p>
            <a:pPr lvl="1"/>
            <a:r>
              <a:rPr lang="en-US" dirty="0"/>
              <a:t>Part of the Global Action Team</a:t>
            </a:r>
          </a:p>
          <a:p>
            <a:pPr lvl="1"/>
            <a:endParaRPr lang="en-US" dirty="0"/>
          </a:p>
          <a:p>
            <a:r>
              <a:rPr lang="en-US" dirty="0"/>
              <a:t>2</a:t>
            </a:r>
            <a:r>
              <a:rPr lang="en-US" baseline="30000" dirty="0"/>
              <a:t>nd</a:t>
            </a:r>
            <a:r>
              <a:rPr lang="en-US" dirty="0"/>
              <a:t> Vice President</a:t>
            </a:r>
          </a:p>
          <a:p>
            <a:pPr lvl="1"/>
            <a:r>
              <a:rPr lang="en-US" dirty="0"/>
              <a:t>Part of the District Governor Advisory Committee.</a:t>
            </a:r>
          </a:p>
          <a:p>
            <a:pPr lvl="1"/>
            <a:r>
              <a:rPr lang="en-US" dirty="0"/>
              <a:t>The starting point to becoming the President in two years time.</a:t>
            </a:r>
          </a:p>
          <a:p>
            <a:pPr lvl="1"/>
            <a:r>
              <a:rPr lang="en-US" dirty="0"/>
              <a:t>Stands in for the 1</a:t>
            </a:r>
            <a:r>
              <a:rPr lang="en-US" baseline="30000" dirty="0"/>
              <a:t>st</a:t>
            </a:r>
            <a:r>
              <a:rPr lang="en-US" dirty="0"/>
              <a:t> Vice or the President when needed.</a:t>
            </a:r>
          </a:p>
          <a:p>
            <a:pPr marL="0" indent="0">
              <a:buNone/>
            </a:pPr>
            <a:endParaRPr lang="en-US" dirty="0"/>
          </a:p>
          <a:p>
            <a:endParaRPr lang="en-US" dirty="0"/>
          </a:p>
        </p:txBody>
      </p:sp>
    </p:spTree>
    <p:extLst>
      <p:ext uri="{BB962C8B-B14F-4D97-AF65-F5344CB8AC3E}">
        <p14:creationId xmlns:p14="http://schemas.microsoft.com/office/powerpoint/2010/main" val="1964330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C75FA-B5E5-92CB-E91F-4F48E42E216A}"/>
              </a:ext>
            </a:extLst>
          </p:cNvPr>
          <p:cNvSpPr>
            <a:spLocks noGrp="1"/>
          </p:cNvSpPr>
          <p:nvPr>
            <p:ph type="title"/>
          </p:nvPr>
        </p:nvSpPr>
        <p:spPr>
          <a:xfrm>
            <a:off x="838200" y="166718"/>
            <a:ext cx="10515600" cy="1015102"/>
          </a:xfrm>
        </p:spPr>
        <p:txBody>
          <a:bodyPr/>
          <a:lstStyle/>
          <a:p>
            <a:r>
              <a:rPr lang="en-US" dirty="0"/>
              <a:t>Club Leadership</a:t>
            </a:r>
          </a:p>
        </p:txBody>
      </p:sp>
      <p:sp>
        <p:nvSpPr>
          <p:cNvPr id="3" name="Content Placeholder 2">
            <a:extLst>
              <a:ext uri="{FF2B5EF4-FFF2-40B4-BE49-F238E27FC236}">
                <a16:creationId xmlns:a16="http://schemas.microsoft.com/office/drawing/2014/main" id="{466D9AA5-2C29-6D3B-1449-5119BC8B9F58}"/>
              </a:ext>
            </a:extLst>
          </p:cNvPr>
          <p:cNvSpPr>
            <a:spLocks noGrp="1"/>
          </p:cNvSpPr>
          <p:nvPr>
            <p:ph idx="1"/>
          </p:nvPr>
        </p:nvSpPr>
        <p:spPr>
          <a:xfrm>
            <a:off x="838200" y="1362974"/>
            <a:ext cx="10515600" cy="4813989"/>
          </a:xfrm>
        </p:spPr>
        <p:txBody>
          <a:bodyPr>
            <a:normAutofit/>
          </a:bodyPr>
          <a:lstStyle/>
          <a:p>
            <a:r>
              <a:rPr lang="en-US" dirty="0"/>
              <a:t>Secretary</a:t>
            </a:r>
          </a:p>
          <a:p>
            <a:pPr lvl="1"/>
            <a:r>
              <a:rPr lang="en-US" altLang="en-US" dirty="0"/>
              <a:t>Organize club and board meetings</a:t>
            </a:r>
          </a:p>
          <a:p>
            <a:pPr lvl="1"/>
            <a:r>
              <a:rPr lang="en-US" altLang="en-US" dirty="0"/>
              <a:t>Attend all club and board meetings</a:t>
            </a:r>
          </a:p>
          <a:p>
            <a:pPr lvl="1"/>
            <a:r>
              <a:rPr lang="en-US" altLang="en-US" dirty="0"/>
              <a:t>Prepare agendas for and record minutes at every meeting</a:t>
            </a:r>
          </a:p>
          <a:p>
            <a:pPr lvl="1"/>
            <a:r>
              <a:rPr lang="en-US" altLang="en-US" dirty="0"/>
              <a:t>Keep club records and receive club correspondence</a:t>
            </a:r>
          </a:p>
          <a:p>
            <a:pPr lvl="1"/>
            <a:r>
              <a:rPr lang="en-US" altLang="en-US" dirty="0"/>
              <a:t>Complete and file all club reports</a:t>
            </a:r>
          </a:p>
          <a:p>
            <a:pPr lvl="1"/>
            <a:r>
              <a:rPr lang="en-US" altLang="en-US" dirty="0"/>
              <a:t>Engage as an active member of the district governor's advisory committee of the zone</a:t>
            </a:r>
            <a:endParaRPr lang="en-US" dirty="0"/>
          </a:p>
          <a:p>
            <a:pPr marL="0" indent="0">
              <a:buNone/>
            </a:pPr>
            <a:endParaRPr lang="en-US" dirty="0"/>
          </a:p>
          <a:p>
            <a:pPr lvl="1"/>
            <a:endParaRPr lang="en-US" dirty="0"/>
          </a:p>
          <a:p>
            <a:pPr marL="0" indent="0">
              <a:buNone/>
            </a:pPr>
            <a:endParaRPr lang="en-US" dirty="0"/>
          </a:p>
          <a:p>
            <a:endParaRPr lang="en-US" dirty="0"/>
          </a:p>
        </p:txBody>
      </p:sp>
    </p:spTree>
    <p:extLst>
      <p:ext uri="{BB962C8B-B14F-4D97-AF65-F5344CB8AC3E}">
        <p14:creationId xmlns:p14="http://schemas.microsoft.com/office/powerpoint/2010/main" val="326685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C75FA-B5E5-92CB-E91F-4F48E42E216A}"/>
              </a:ext>
            </a:extLst>
          </p:cNvPr>
          <p:cNvSpPr>
            <a:spLocks noGrp="1"/>
          </p:cNvSpPr>
          <p:nvPr>
            <p:ph type="title"/>
          </p:nvPr>
        </p:nvSpPr>
        <p:spPr>
          <a:xfrm>
            <a:off x="838200" y="166718"/>
            <a:ext cx="10515600" cy="1015102"/>
          </a:xfrm>
        </p:spPr>
        <p:txBody>
          <a:bodyPr/>
          <a:lstStyle/>
          <a:p>
            <a:r>
              <a:rPr lang="en-US" dirty="0"/>
              <a:t>Club Leadership</a:t>
            </a:r>
          </a:p>
        </p:txBody>
      </p:sp>
      <p:sp>
        <p:nvSpPr>
          <p:cNvPr id="3" name="Content Placeholder 2">
            <a:extLst>
              <a:ext uri="{FF2B5EF4-FFF2-40B4-BE49-F238E27FC236}">
                <a16:creationId xmlns:a16="http://schemas.microsoft.com/office/drawing/2014/main" id="{466D9AA5-2C29-6D3B-1449-5119BC8B9F58}"/>
              </a:ext>
            </a:extLst>
          </p:cNvPr>
          <p:cNvSpPr>
            <a:spLocks noGrp="1"/>
          </p:cNvSpPr>
          <p:nvPr>
            <p:ph idx="1"/>
          </p:nvPr>
        </p:nvSpPr>
        <p:spPr>
          <a:xfrm>
            <a:off x="838200" y="1362974"/>
            <a:ext cx="10515600" cy="2691441"/>
          </a:xfrm>
        </p:spPr>
        <p:txBody>
          <a:bodyPr>
            <a:normAutofit/>
          </a:bodyPr>
          <a:lstStyle/>
          <a:p>
            <a:r>
              <a:rPr lang="en-US" dirty="0"/>
              <a:t>Treasurer</a:t>
            </a:r>
            <a:endParaRPr lang="en-US" altLang="en-US" dirty="0"/>
          </a:p>
          <a:p>
            <a:pPr lvl="1"/>
            <a:r>
              <a:rPr lang="en-US" altLang="en-US" dirty="0"/>
              <a:t>Attend all club and board meetings</a:t>
            </a:r>
          </a:p>
          <a:p>
            <a:pPr lvl="1"/>
            <a:r>
              <a:rPr lang="en-US" altLang="en-US" dirty="0"/>
              <a:t>Prepare financial statements</a:t>
            </a:r>
          </a:p>
          <a:p>
            <a:pPr lvl="1"/>
            <a:r>
              <a:rPr lang="en-US" altLang="en-US" dirty="0"/>
              <a:t>Track incoming and outgoing funds for the operational and project accounts</a:t>
            </a:r>
          </a:p>
          <a:p>
            <a:pPr lvl="1"/>
            <a:r>
              <a:rPr lang="en-US" dirty="0"/>
              <a:t>File financial documents</a:t>
            </a:r>
          </a:p>
          <a:p>
            <a:pPr lvl="1"/>
            <a:r>
              <a:rPr lang="en-US" dirty="0"/>
              <a:t>Chair of the Finance Committee</a:t>
            </a:r>
          </a:p>
          <a:p>
            <a:endParaRPr lang="en-US" dirty="0"/>
          </a:p>
        </p:txBody>
      </p:sp>
    </p:spTree>
    <p:extLst>
      <p:ext uri="{BB962C8B-B14F-4D97-AF65-F5344CB8AC3E}">
        <p14:creationId xmlns:p14="http://schemas.microsoft.com/office/powerpoint/2010/main" val="1784304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1746</TotalTime>
  <Words>1124</Words>
  <Application>Microsoft Office PowerPoint</Application>
  <PresentationFormat>Widescreen</PresentationFormat>
  <Paragraphs>156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District 6-W Lions  Ways to Serve</vt:lpstr>
      <vt:lpstr>AGENDA</vt:lpstr>
      <vt:lpstr>INTRODUCTION</vt:lpstr>
      <vt:lpstr>PowerPoint Presentation</vt:lpstr>
      <vt:lpstr>Club Leadership</vt:lpstr>
      <vt:lpstr>Club Leadership</vt:lpstr>
      <vt:lpstr>Club Leadership</vt:lpstr>
      <vt:lpstr>Club Leadership</vt:lpstr>
      <vt:lpstr>Club Leadership</vt:lpstr>
      <vt:lpstr>Club Leadership</vt:lpstr>
      <vt:lpstr>Club Leadership</vt:lpstr>
      <vt:lpstr>Club Committees</vt:lpstr>
      <vt:lpstr>Club Committees</vt:lpstr>
      <vt:lpstr>Club Committees</vt:lpstr>
      <vt:lpstr>Club Committees</vt:lpstr>
      <vt:lpstr>Club Committees</vt:lpstr>
      <vt:lpstr>Club Committees</vt:lpstr>
      <vt:lpstr>Club Committees</vt:lpstr>
      <vt:lpstr>Lions Mints/ Pennies for People</vt:lpstr>
      <vt:lpstr>Much More!!! – Choose your passion</vt:lpstr>
      <vt:lpstr>How to Sign Up – Do what works for your club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Orchard Mesa Lions  Ways to Serve</dc:title>
  <dc:creator>charles.wallis@gvis.net</dc:creator>
  <cp:lastModifiedBy>Lynette Balding</cp:lastModifiedBy>
  <cp:revision>4</cp:revision>
  <dcterms:created xsi:type="dcterms:W3CDTF">2023-03-27T17:38:58Z</dcterms:created>
  <dcterms:modified xsi:type="dcterms:W3CDTF">2023-05-12T20:21:27Z</dcterms:modified>
</cp:coreProperties>
</file>