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61" r:id="rId2"/>
  </p:sldMasterIdLst>
  <p:notesMasterIdLst>
    <p:notesMasterId r:id="rId7"/>
  </p:notesMasterIdLst>
  <p:sldIdLst>
    <p:sldId id="1444" r:id="rId3"/>
    <p:sldId id="1968" r:id="rId4"/>
    <p:sldId id="1976" r:id="rId5"/>
    <p:sldId id="198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ns, Andrea" initials="BA" lastIdx="21" clrIdx="0">
    <p:extLst>
      <p:ext uri="{19B8F6BF-5375-455C-9EA6-DF929625EA0E}">
        <p15:presenceInfo xmlns:p15="http://schemas.microsoft.com/office/powerpoint/2012/main" userId="S::aburns@lionsclubs.org::a9d9e45e-56e8-4c87-b4e0-b1ceb4907a9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B700"/>
    <a:srgbClr val="407CCA"/>
    <a:srgbClr val="00338D"/>
    <a:srgbClr val="55565A"/>
    <a:srgbClr val="B3B2B1"/>
    <a:srgbClr val="00AC69"/>
    <a:srgbClr val="FF5C35"/>
    <a:srgbClr val="0D2240"/>
    <a:srgbClr val="7A2682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0E521D-0A46-439B-B25C-F98531B6F858}" v="2" dt="2023-05-14T19:43:58.4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81030" autoAdjust="0"/>
  </p:normalViewPr>
  <p:slideViewPr>
    <p:cSldViewPr snapToGrid="0" snapToObjects="1">
      <p:cViewPr varScale="1">
        <p:scale>
          <a:sx n="55" d="100"/>
          <a:sy n="55" d="100"/>
        </p:scale>
        <p:origin x="1116" y="78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hittney Smythe-Smith" userId="b9778fcd5b26ae71" providerId="LiveId" clId="{280E521D-0A46-439B-B25C-F98531B6F858}"/>
    <pc:docChg chg="custSel delSld modSld">
      <pc:chgData name="Whittney Smythe-Smith" userId="b9778fcd5b26ae71" providerId="LiveId" clId="{280E521D-0A46-439B-B25C-F98531B6F858}" dt="2023-05-14T19:45:28.940" v="157" actId="20577"/>
      <pc:docMkLst>
        <pc:docMk/>
      </pc:docMkLst>
      <pc:sldChg chg="modSp mod">
        <pc:chgData name="Whittney Smythe-Smith" userId="b9778fcd5b26ae71" providerId="LiveId" clId="{280E521D-0A46-439B-B25C-F98531B6F858}" dt="2023-05-14T19:15:42.269" v="12" actId="20577"/>
        <pc:sldMkLst>
          <pc:docMk/>
          <pc:sldMk cId="2307968339" sldId="1444"/>
        </pc:sldMkLst>
        <pc:spChg chg="mod">
          <ac:chgData name="Whittney Smythe-Smith" userId="b9778fcd5b26ae71" providerId="LiveId" clId="{280E521D-0A46-439B-B25C-F98531B6F858}" dt="2023-05-14T19:15:42.269" v="12" actId="20577"/>
          <ac:spMkLst>
            <pc:docMk/>
            <pc:sldMk cId="2307968339" sldId="1444"/>
            <ac:spMk id="10" creationId="{EAD956A8-6B12-6248-8B5F-6E0746CD6E73}"/>
          </ac:spMkLst>
        </pc:spChg>
      </pc:sldChg>
      <pc:sldChg chg="addSp delSp modSp mod delAnim modAnim">
        <pc:chgData name="Whittney Smythe-Smith" userId="b9778fcd5b26ae71" providerId="LiveId" clId="{280E521D-0A46-439B-B25C-F98531B6F858}" dt="2023-05-14T19:44:08.239" v="149" actId="1076"/>
        <pc:sldMkLst>
          <pc:docMk/>
          <pc:sldMk cId="1824948961" sldId="1968"/>
        </pc:sldMkLst>
        <pc:picChg chg="del">
          <ac:chgData name="Whittney Smythe-Smith" userId="b9778fcd5b26ae71" providerId="LiveId" clId="{280E521D-0A46-439B-B25C-F98531B6F858}" dt="2023-05-14T19:43:38.446" v="145" actId="478"/>
          <ac:picMkLst>
            <pc:docMk/>
            <pc:sldMk cId="1824948961" sldId="1968"/>
            <ac:picMk id="2" creationId="{A0291BD8-5543-1915-FD79-1520BA5CB26E}"/>
          </ac:picMkLst>
        </pc:picChg>
        <pc:picChg chg="add mod">
          <ac:chgData name="Whittney Smythe-Smith" userId="b9778fcd5b26ae71" providerId="LiveId" clId="{280E521D-0A46-439B-B25C-F98531B6F858}" dt="2023-05-14T19:44:08.239" v="149" actId="1076"/>
          <ac:picMkLst>
            <pc:docMk/>
            <pc:sldMk cId="1824948961" sldId="1968"/>
            <ac:picMk id="3" creationId="{4769F06F-E88C-26DE-351B-4AD8610CCE70}"/>
          </ac:picMkLst>
        </pc:picChg>
      </pc:sldChg>
      <pc:sldChg chg="addSp modSp mod modNotesTx">
        <pc:chgData name="Whittney Smythe-Smith" userId="b9778fcd5b26ae71" providerId="LiveId" clId="{280E521D-0A46-439B-B25C-F98531B6F858}" dt="2023-05-14T19:45:28.940" v="157" actId="20577"/>
        <pc:sldMkLst>
          <pc:docMk/>
          <pc:sldMk cId="3504188513" sldId="1976"/>
        </pc:sldMkLst>
        <pc:spChg chg="mod">
          <ac:chgData name="Whittney Smythe-Smith" userId="b9778fcd5b26ae71" providerId="LiveId" clId="{280E521D-0A46-439B-B25C-F98531B6F858}" dt="2023-05-14T19:45:28.940" v="157" actId="20577"/>
          <ac:spMkLst>
            <pc:docMk/>
            <pc:sldMk cId="3504188513" sldId="1976"/>
            <ac:spMk id="4" creationId="{E953B6B1-100B-EB40-AF63-C05672A3806A}"/>
          </ac:spMkLst>
        </pc:spChg>
        <pc:picChg chg="add mod">
          <ac:chgData name="Whittney Smythe-Smith" userId="b9778fcd5b26ae71" providerId="LiveId" clId="{280E521D-0A46-439B-B25C-F98531B6F858}" dt="2023-05-14T19:18:50.135" v="143" actId="1076"/>
          <ac:picMkLst>
            <pc:docMk/>
            <pc:sldMk cId="3504188513" sldId="1976"/>
            <ac:picMk id="8" creationId="{503FDCEF-B5B8-E4E3-4C95-7787BAD29A6B}"/>
          </ac:picMkLst>
        </pc:picChg>
      </pc:sldChg>
      <pc:sldChg chg="del">
        <pc:chgData name="Whittney Smythe-Smith" userId="b9778fcd5b26ae71" providerId="LiveId" clId="{280E521D-0A46-439B-B25C-F98531B6F858}" dt="2023-05-14T19:16:13.830" v="55" actId="47"/>
        <pc:sldMkLst>
          <pc:docMk/>
          <pc:sldMk cId="334046747" sldId="1986"/>
        </pc:sldMkLst>
      </pc:sldChg>
      <pc:sldChg chg="del">
        <pc:chgData name="Whittney Smythe-Smith" userId="b9778fcd5b26ae71" providerId="LiveId" clId="{280E521D-0A46-439B-B25C-F98531B6F858}" dt="2023-05-14T19:16:14.817" v="56" actId="47"/>
        <pc:sldMkLst>
          <pc:docMk/>
          <pc:sldMk cId="3474052252" sldId="1987"/>
        </pc:sldMkLst>
      </pc:sldChg>
      <pc:sldChg chg="del">
        <pc:chgData name="Whittney Smythe-Smith" userId="b9778fcd5b26ae71" providerId="LiveId" clId="{280E521D-0A46-439B-B25C-F98531B6F858}" dt="2023-05-14T19:16:15.750" v="57" actId="47"/>
        <pc:sldMkLst>
          <pc:docMk/>
          <pc:sldMk cId="1317488346" sldId="19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C50FC-F9F0-994C-8ED5-9766C18DAC95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38A34-01B5-8B47-8788-985DCB17B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3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11379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>
              <a:ea typeface="ヒラギノ角ゴ Pro W3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7F33C-24D4-41C1-BFA2-68160C39F89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501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81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48205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7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6553C-DF57-164B-9450-8F4D3684B2B3}"/>
              </a:ext>
            </a:extLst>
          </p:cNvPr>
          <p:cNvSpPr/>
          <p:nvPr userDrawn="1"/>
        </p:nvSpPr>
        <p:spPr>
          <a:xfrm>
            <a:off x="0" y="762000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48" tIns="47324" rIns="94648" bIns="47324" rtlCol="0" anchor="ctr"/>
          <a:lstStyle/>
          <a:p>
            <a:pPr algn="ctr"/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1" y="724627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599" b="1">
                <a:solidFill>
                  <a:srgbClr val="0A5496"/>
                </a:solidFill>
              </a:defRPr>
            </a:lvl1pPr>
            <a:lvl2pPr marL="518891" indent="0" algn="ctr">
              <a:buNone/>
              <a:defRPr sz="3998">
                <a:solidFill>
                  <a:srgbClr val="F0C300"/>
                </a:solidFill>
              </a:defRPr>
            </a:lvl2pPr>
            <a:lvl3pPr marL="914012" indent="0" algn="ctr">
              <a:buNone/>
              <a:defRPr sz="3998">
                <a:solidFill>
                  <a:srgbClr val="F0C300"/>
                </a:solidFill>
              </a:defRPr>
            </a:lvl3pPr>
            <a:lvl4pPr marL="1371017" indent="0" algn="ctr">
              <a:buNone/>
              <a:defRPr sz="3998">
                <a:solidFill>
                  <a:srgbClr val="F0C300"/>
                </a:solidFill>
              </a:defRPr>
            </a:lvl4pPr>
            <a:lvl5pPr marL="1828024" indent="0" algn="ctr">
              <a:buNone/>
              <a:defRPr sz="3998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2346129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1C8C5-35F2-214B-81C4-561AA7C59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9E2729-84FA-9E46-BF7A-8083B9CBA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94C80-77D8-564D-9478-AD83348E5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7458-1D5F-B74F-96C6-5F61AAF91F9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DE470-17CC-6447-AF36-C03FA62F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7BCC3-757D-D641-AF37-361B17189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6CB1-5A59-7D48-A26A-CF055D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87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866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 userDrawn="1"/>
        </p:nvSpPr>
        <p:spPr bwMode="auto">
          <a:xfrm>
            <a:off x="114300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81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632985" y="0"/>
            <a:ext cx="1559560" cy="6858000"/>
          </a:xfrm>
          <a:custGeom>
            <a:avLst/>
            <a:gdLst/>
            <a:ahLst/>
            <a:cxnLst/>
            <a:rect l="l" t="t" r="r" b="b"/>
            <a:pathLst>
              <a:path w="1559559" h="6858000">
                <a:moveTo>
                  <a:pt x="0" y="6858000"/>
                </a:moveTo>
                <a:lnTo>
                  <a:pt x="1559013" y="6858000"/>
                </a:lnTo>
                <a:lnTo>
                  <a:pt x="155901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772400" cy="6858000"/>
          </a:xfrm>
          <a:custGeom>
            <a:avLst/>
            <a:gdLst/>
            <a:ahLst/>
            <a:cxnLst/>
            <a:rect l="l" t="t" r="r" b="b"/>
            <a:pathLst>
              <a:path w="7772400" h="6858000">
                <a:moveTo>
                  <a:pt x="0" y="6858000"/>
                </a:moveTo>
                <a:lnTo>
                  <a:pt x="7772400" y="6858000"/>
                </a:lnTo>
                <a:lnTo>
                  <a:pt x="777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162800" y="0"/>
            <a:ext cx="50292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38235" y="5544483"/>
            <a:ext cx="963612" cy="91186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8759" y="214402"/>
            <a:ext cx="11714480" cy="1046480"/>
          </a:xfrm>
          <a:prstGeom prst="rect">
            <a:avLst/>
          </a:prstGeom>
        </p:spPr>
        <p:txBody>
          <a:bodyPr lIns="0" tIns="0" rIns="0" bIns="0"/>
          <a:lstStyle>
            <a:lvl1pPr>
              <a:defRPr sz="4148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50871" y="1733545"/>
            <a:ext cx="4748530" cy="253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49" b="1" i="0">
                <a:solidFill>
                  <a:srgbClr val="0A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595099" y="6444693"/>
            <a:ext cx="224790" cy="14414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rgbClr val="0A5496"/>
                </a:solidFill>
                <a:latin typeface="Arial"/>
                <a:cs typeface="Arial"/>
              </a:defRPr>
            </a:lvl1pPr>
          </a:lstStyle>
          <a:p>
            <a:pPr marL="59666">
              <a:spcBef>
                <a:spcPts val="55"/>
              </a:spcBef>
            </a:pPr>
            <a:fld id="{81D60167-4931-47E6-BA6A-407CBD079E47}" type="slidenum">
              <a:rPr lang="en-US" spc="15" smtClean="0"/>
              <a:pPr marL="59666">
                <a:spcBef>
                  <a:spcPts val="55"/>
                </a:spcBef>
              </a:pPr>
              <a:t>‹#›</a:t>
            </a:fld>
            <a:r>
              <a:rPr lang="en-US" spc="-14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859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7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>
              <a:solidFill>
                <a:srgbClr val="0A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01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AFA986-4FAD-4619-9797-F45EBFD39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691C-21A2-415B-A1DA-0567096FBA53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95C73D-6525-4CE9-9675-746A71831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02C8F-E2C6-498A-8A26-F28D65A0E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5D56-03DD-47D8-8615-F3C45FA87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35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6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ision breaker Slide"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037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6" name="Gold Bar">
            <a:extLst>
              <a:ext uri="{FF2B5EF4-FFF2-40B4-BE49-F238E27FC236}">
                <a16:creationId xmlns:a16="http://schemas.microsoft.com/office/drawing/2014/main" id="{C4B2230D-595B-5246-A3B2-FB53F20DDBA8}"/>
              </a:ext>
            </a:extLst>
          </p:cNvPr>
          <p:cNvSpPr/>
          <p:nvPr userDrawn="1"/>
        </p:nvSpPr>
        <p:spPr>
          <a:xfrm>
            <a:off x="792677" y="3883983"/>
            <a:ext cx="1178336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1999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1F6599DE-5FEF-F349-BA19-07E55E174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189206"/>
            <a:ext cx="7696200" cy="53519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3539901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ision breaker Slide"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3715367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2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E290E0-8CE6-F24F-9F6F-55AEF23BA2BC}"/>
              </a:ext>
            </a:extLst>
          </p:cNvPr>
          <p:cNvSpPr/>
          <p:nvPr userDrawn="1"/>
        </p:nvSpPr>
        <p:spPr>
          <a:xfrm>
            <a:off x="0" y="0"/>
            <a:ext cx="12217791" cy="6858000"/>
          </a:xfrm>
          <a:prstGeom prst="rect">
            <a:avLst/>
          </a:prstGeom>
          <a:gradFill flip="none" rotWithShape="1">
            <a:gsLst>
              <a:gs pos="0">
                <a:srgbClr val="000238"/>
              </a:gs>
              <a:gs pos="100000">
                <a:srgbClr val="3F3F54"/>
              </a:gs>
            </a:gsLst>
            <a:lin ang="34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312162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Vision breaker Slide"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erlay">
            <a:extLst>
              <a:ext uri="{FF2B5EF4-FFF2-40B4-BE49-F238E27FC236}">
                <a16:creationId xmlns:a16="http://schemas.microsoft.com/office/drawing/2014/main" id="{9867D72A-78B6-BB41-9E26-24D654E9B4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5" name="Page number">
            <a:extLst>
              <a:ext uri="{FF2B5EF4-FFF2-40B4-BE49-F238E27FC236}">
                <a16:creationId xmlns:a16="http://schemas.microsoft.com/office/drawing/2014/main" id="{7C1B2E00-2594-E34D-8908-64A6305E3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30000" y="6400800"/>
            <a:ext cx="330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19123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A951A9-91CA-064C-8D91-1F99DBF4F7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0850" y="4361279"/>
            <a:ext cx="6210300" cy="1524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 marL="519099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Bullet 01</a:t>
            </a:r>
          </a:p>
          <a:p>
            <a:pPr lvl="0"/>
            <a:r>
              <a:rPr lang="en-US" dirty="0"/>
              <a:t>Bullet 02</a:t>
            </a:r>
          </a:p>
          <a:p>
            <a:pPr lvl="0"/>
            <a:r>
              <a:rPr lang="en-US" dirty="0"/>
              <a:t>Bullet 03</a:t>
            </a:r>
          </a:p>
          <a:p>
            <a:pPr lvl="0"/>
            <a:r>
              <a:rPr lang="en-US" dirty="0"/>
              <a:t>Bullet 04</a:t>
            </a:r>
          </a:p>
        </p:txBody>
      </p:sp>
    </p:spTree>
    <p:extLst>
      <p:ext uri="{BB962C8B-B14F-4D97-AF65-F5344CB8AC3E}">
        <p14:creationId xmlns:p14="http://schemas.microsoft.com/office/powerpoint/2010/main" val="3156168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Mai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 hidden="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verlay">
            <a:extLst>
              <a:ext uri="{FF2B5EF4-FFF2-40B4-BE49-F238E27FC236}">
                <a16:creationId xmlns:a16="http://schemas.microsoft.com/office/drawing/2014/main" id="{38FBF2CF-0FA6-9943-84EB-29395595E7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Page number"/>
          <p:cNvSpPr txBox="1">
            <a:spLocks noChangeArrowheads="1"/>
          </p:cNvSpPr>
          <p:nvPr userDrawn="1"/>
        </p:nvSpPr>
        <p:spPr bwMode="auto">
          <a:xfrm>
            <a:off x="11201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3A89380-D473-6C42-ACCA-BB41175948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2200" y="3276600"/>
            <a:ext cx="7239000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Lorem ipsum dolor sit amet, illud </a:t>
            </a:r>
            <a:r>
              <a:rPr lang="en-US" sz="2400" dirty="0" err="1">
                <a:solidFill>
                  <a:schemeClr val="bg1"/>
                </a:solidFill>
              </a:rPr>
              <a:t>dolorem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voluptaria</a:t>
            </a:r>
            <a:r>
              <a:rPr lang="en-US" sz="2400" dirty="0">
                <a:solidFill>
                  <a:schemeClr val="bg1"/>
                </a:solidFill>
              </a:rPr>
              <a:t> id vel. Duo no </a:t>
            </a:r>
            <a:r>
              <a:rPr lang="en-US" sz="2400" dirty="0" err="1">
                <a:solidFill>
                  <a:schemeClr val="bg1"/>
                </a:solidFill>
              </a:rPr>
              <a:t>prompta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accusam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discere</a:t>
            </a:r>
            <a:r>
              <a:rPr lang="en-US" sz="2400" dirty="0">
                <a:solidFill>
                  <a:schemeClr val="bg1"/>
                </a:solidFill>
              </a:rPr>
              <a:t> minimum </a:t>
            </a:r>
            <a:r>
              <a:rPr lang="en-US" sz="2400" dirty="0" err="1">
                <a:solidFill>
                  <a:schemeClr val="bg1"/>
                </a:solidFill>
              </a:rPr>
              <a:t>corrumpit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vel</a:t>
            </a:r>
            <a:r>
              <a:rPr lang="en-US" sz="2400" dirty="0">
                <a:solidFill>
                  <a:schemeClr val="bg1"/>
                </a:solidFill>
              </a:rPr>
              <a:t> no.</a:t>
            </a:r>
          </a:p>
        </p:txBody>
      </p:sp>
    </p:spTree>
    <p:extLst>
      <p:ext uri="{BB962C8B-B14F-4D97-AF65-F5344CB8AC3E}">
        <p14:creationId xmlns:p14="http://schemas.microsoft.com/office/powerpoint/2010/main" val="83481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45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63" r:id="rId2"/>
    <p:sldLayoutId id="2147483865" r:id="rId3"/>
    <p:sldLayoutId id="2147483887" r:id="rId4"/>
    <p:sldLayoutId id="2147483891" r:id="rId5"/>
    <p:sldLayoutId id="2147483926" r:id="rId6"/>
    <p:sldLayoutId id="2147483929" r:id="rId7"/>
    <p:sldLayoutId id="2147483924" r:id="rId8"/>
    <p:sldLayoutId id="2147483925" r:id="rId9"/>
    <p:sldLayoutId id="2147483932" r:id="rId10"/>
    <p:sldLayoutId id="2147483927" r:id="rId11"/>
    <p:sldLayoutId id="2147483933" r:id="rId12"/>
    <p:sldLayoutId id="2147483930" r:id="rId13"/>
    <p:sldLayoutId id="2147483931" r:id="rId14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>
          <p15:clr>
            <a:srgbClr val="F26B43"/>
          </p15:clr>
        </p15:guide>
        <p15:guide id="3" pos="2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KOUz-ocDL2M?feature=oembed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- Image">
            <a:extLst>
              <a:ext uri="{FF2B5EF4-FFF2-40B4-BE49-F238E27FC236}">
                <a16:creationId xmlns:a16="http://schemas.microsoft.com/office/drawing/2014/main" id="{EE3AF1F3-18D9-3440-8175-06C7FDC28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Overlay">
            <a:extLst>
              <a:ext uri="{FF2B5EF4-FFF2-40B4-BE49-F238E27FC236}">
                <a16:creationId xmlns:a16="http://schemas.microsoft.com/office/drawing/2014/main" id="{FA823A69-A419-DC4B-8D50-36A9DE62DF8F}"/>
              </a:ext>
            </a:extLst>
          </p:cNvPr>
          <p:cNvSpPr/>
          <p:nvPr/>
        </p:nvSpPr>
        <p:spPr>
          <a:xfrm>
            <a:off x="-3" y="-1264"/>
            <a:ext cx="12192000" cy="6858000"/>
          </a:xfrm>
          <a:prstGeom prst="rect">
            <a:avLst/>
          </a:prstGeom>
          <a:gradFill>
            <a:gsLst>
              <a:gs pos="39000">
                <a:srgbClr val="0D2240">
                  <a:alpha val="85981"/>
                </a:srgbClr>
              </a:gs>
              <a:gs pos="100000">
                <a:srgbClr val="7A2682">
                  <a:alpha val="88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64EEA7D3-3EFE-CE4D-AE89-2B7DA6B416D9}"/>
              </a:ext>
            </a:extLst>
          </p:cNvPr>
          <p:cNvSpPr/>
          <p:nvPr/>
        </p:nvSpPr>
        <p:spPr>
          <a:xfrm>
            <a:off x="5506832" y="4263936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10" name="Headline">
            <a:extLst>
              <a:ext uri="{FF2B5EF4-FFF2-40B4-BE49-F238E27FC236}">
                <a16:creationId xmlns:a16="http://schemas.microsoft.com/office/drawing/2014/main" id="{EAD956A8-6B12-6248-8B5F-6E0746CD6E73}"/>
              </a:ext>
            </a:extLst>
          </p:cNvPr>
          <p:cNvSpPr txBox="1">
            <a:spLocks/>
          </p:cNvSpPr>
          <p:nvPr/>
        </p:nvSpPr>
        <p:spPr>
          <a:xfrm>
            <a:off x="1674628" y="4565106"/>
            <a:ext cx="8842745" cy="1543493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400" b="0" dirty="0">
                <a:latin typeface="Arial"/>
                <a:ea typeface="ヒラギノ角ゴ Pro W3"/>
                <a:cs typeface="+mj-cs"/>
              </a:rPr>
              <a:t>Healthy Clubs</a:t>
            </a:r>
            <a:endParaRPr lang="en-US" sz="2600" b="0" dirty="0">
              <a:ea typeface="ヒラギノ角ゴ Pro W3"/>
              <a:cs typeface="+mj-cs"/>
            </a:endParaRP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F5D8EBE0-2FCF-F143-8AE5-BF5B06A0A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52E450-74E6-D64C-8103-75138265F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382" y="495271"/>
            <a:ext cx="6111237" cy="339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68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66F87EC-71C4-9448-ACAB-135523C187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53B6D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7078CEE-F266-F047-8C26-F6E96A7CA1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" r="-356" b="-770"/>
          <a:stretch/>
        </p:blipFill>
        <p:spPr>
          <a:xfrm>
            <a:off x="2587232" y="76200"/>
            <a:ext cx="7269384" cy="690607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A5F7628-F3D0-D844-B552-F4B6C313C3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7030A0">
                  <a:alpha val="31000"/>
                  <a:lumMod val="80000"/>
                  <a:lumOff val="20000"/>
                </a:srgbClr>
              </a:gs>
              <a:gs pos="98000">
                <a:srgbClr val="0070C0">
                  <a:alpha val="59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pic>
        <p:nvPicPr>
          <p:cNvPr id="3" name="Online Media 2" title="Outside the Box | International President Brian Sheehan">
            <a:hlinkClick r:id="" action="ppaction://media"/>
            <a:extLst>
              <a:ext uri="{FF2B5EF4-FFF2-40B4-BE49-F238E27FC236}">
                <a16:creationId xmlns:a16="http://schemas.microsoft.com/office/drawing/2014/main" id="{4769F06F-E88C-26DE-351B-4AD8610CCE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92638" y="376101"/>
            <a:ext cx="10806723" cy="610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4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701A335-AC8C-5940-8ADE-07E0B222D192}"/>
              </a:ext>
            </a:extLst>
          </p:cNvPr>
          <p:cNvGrpSpPr/>
          <p:nvPr/>
        </p:nvGrpSpPr>
        <p:grpSpPr>
          <a:xfrm>
            <a:off x="1616567" y="573105"/>
            <a:ext cx="8958866" cy="1506530"/>
            <a:chOff x="1534309" y="1289715"/>
            <a:chExt cx="8958866" cy="1506530"/>
          </a:xfrm>
        </p:grpSpPr>
        <p:sp>
          <p:nvSpPr>
            <p:cNvPr id="3" name="Yellow Bar">
              <a:extLst>
                <a:ext uri="{FF2B5EF4-FFF2-40B4-BE49-F238E27FC236}">
                  <a16:creationId xmlns:a16="http://schemas.microsoft.com/office/drawing/2014/main" id="{8CF8280C-73E8-A64D-9417-F9D6E215655B}"/>
                </a:ext>
              </a:extLst>
            </p:cNvPr>
            <p:cNvSpPr/>
            <p:nvPr/>
          </p:nvSpPr>
          <p:spPr>
            <a:xfrm>
              <a:off x="5163054" y="2723485"/>
              <a:ext cx="1450259" cy="72760"/>
            </a:xfrm>
            <a:prstGeom prst="rect">
              <a:avLst/>
            </a:prstGeom>
            <a:solidFill>
              <a:srgbClr val="FBC6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endParaRPr lang="en-US">
                <a:solidFill>
                  <a:srgbClr val="EBB7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" name="Headline">
              <a:extLst>
                <a:ext uri="{FF2B5EF4-FFF2-40B4-BE49-F238E27FC236}">
                  <a16:creationId xmlns:a16="http://schemas.microsoft.com/office/drawing/2014/main" id="{E953B6B1-100B-EB40-AF63-C05672A3806A}"/>
                </a:ext>
              </a:extLst>
            </p:cNvPr>
            <p:cNvSpPr txBox="1">
              <a:spLocks/>
            </p:cNvSpPr>
            <p:nvPr/>
          </p:nvSpPr>
          <p:spPr>
            <a:xfrm>
              <a:off x="1534309" y="1289715"/>
              <a:ext cx="8958866" cy="535194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marL="0" indent="0" algn="ctr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400" b="1">
                  <a:solidFill>
                    <a:srgbClr val="082E87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1pPr>
              <a:lvl2pPr marL="746107" indent="-22700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Segoe UI" panose="020B0502040204020203" pitchFamily="34" charset="0"/>
                <a:buChar char="—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2pPr>
              <a:lvl3pPr marL="1144559" indent="-230182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3pPr>
              <a:lvl4pPr marL="1598573" indent="-22700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▫"/>
                <a:defRPr>
                  <a:solidFill>
                    <a:schemeClr val="tx1"/>
                  </a:solidFill>
                  <a:latin typeface="+mn-lt"/>
                  <a:ea typeface="ヒラギノ角ゴ Pro W3" charset="0"/>
                </a:defRPr>
              </a:lvl4pPr>
              <a:lvl5pPr marL="2058937" indent="-230182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◦"/>
                <a:defRPr sz="1600">
                  <a:solidFill>
                    <a:schemeClr val="tx1"/>
                  </a:solidFill>
                  <a:latin typeface="+mn-lt"/>
                  <a:ea typeface="ヒラギノ角ゴ Pro W3" charset="0"/>
                </a:defRPr>
              </a:lvl5pPr>
              <a:lvl6pPr marL="22859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743131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20032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657509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sz="4000" b="1" i="0" dirty="0">
                  <a:solidFill>
                    <a:srgbClr val="39424A"/>
                  </a:solidFill>
                  <a:effectLst/>
                  <a:latin typeface="Open Sans" panose="020B0606030504020204" pitchFamily="34" charset="0"/>
                </a:rPr>
                <a:t>What are t</a:t>
              </a:r>
              <a:r>
                <a:rPr lang="en-US" sz="4000" dirty="0">
                  <a:solidFill>
                    <a:srgbClr val="39424A"/>
                  </a:solidFill>
                  <a:latin typeface="Open Sans" panose="020B0606030504020204" pitchFamily="34" charset="0"/>
                </a:rPr>
                <a:t>he Characteristics of a</a:t>
              </a:r>
              <a:r>
                <a:rPr lang="en-US" sz="4000" b="1" i="0" dirty="0">
                  <a:solidFill>
                    <a:srgbClr val="39424A"/>
                  </a:solidFill>
                  <a:effectLst/>
                  <a:latin typeface="Open Sans" panose="020B0606030504020204" pitchFamily="34" charset="0"/>
                </a:rPr>
                <a:t> Healthy Club? Why?</a:t>
              </a:r>
            </a:p>
            <a:p>
              <a:endParaRPr lang="en-US" b="1" i="0" dirty="0">
                <a:solidFill>
                  <a:srgbClr val="39424A"/>
                </a:solidFill>
                <a:effectLst/>
                <a:latin typeface="Open Sans" panose="020B0606030504020204" pitchFamily="34" charset="0"/>
              </a:endParaRPr>
            </a:p>
            <a:p>
              <a:endParaRPr lang="en-US" b="1" i="0" dirty="0">
                <a:solidFill>
                  <a:srgbClr val="39424A"/>
                </a:solidFill>
                <a:effectLst/>
                <a:latin typeface="Open Sans" panose="020B0606030504020204" pitchFamily="34" charset="0"/>
              </a:endParaRPr>
            </a:p>
            <a:p>
              <a:endParaRPr lang="en-US" dirty="0">
                <a:cs typeface="+mj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283D232-7A6C-5547-9AD2-3307F9D9B7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8979" y="5975012"/>
            <a:ext cx="3018768" cy="754692"/>
          </a:xfrm>
          <a:prstGeom prst="rect">
            <a:avLst/>
          </a:prstGeom>
        </p:spPr>
      </p:pic>
      <p:sp>
        <p:nvSpPr>
          <p:cNvPr id="2" name="Background - Overlay">
            <a:extLst>
              <a:ext uri="{FF2B5EF4-FFF2-40B4-BE49-F238E27FC236}">
                <a16:creationId xmlns:a16="http://schemas.microsoft.com/office/drawing/2014/main" id="{85009679-949D-411C-DA55-C282BA40D469}"/>
              </a:ext>
            </a:extLst>
          </p:cNvPr>
          <p:cNvSpPr/>
          <p:nvPr/>
        </p:nvSpPr>
        <p:spPr>
          <a:xfrm>
            <a:off x="0" y="-3045"/>
            <a:ext cx="12192000" cy="404980"/>
          </a:xfrm>
          <a:prstGeom prst="rect">
            <a:avLst/>
          </a:prstGeom>
          <a:gradFill flip="none" rotWithShape="0">
            <a:gsLst>
              <a:gs pos="0">
                <a:srgbClr val="0070C0">
                  <a:lumMod val="78000"/>
                </a:srgbClr>
              </a:gs>
              <a:gs pos="98000">
                <a:srgbClr val="7030A0">
                  <a:lumMod val="82000"/>
                </a:srgb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8" name="Picture 7" descr="Sticky notes with question marks">
            <a:extLst>
              <a:ext uri="{FF2B5EF4-FFF2-40B4-BE49-F238E27FC236}">
                <a16:creationId xmlns:a16="http://schemas.microsoft.com/office/drawing/2014/main" id="{503FDCEF-B5B8-E4E3-4C95-7787BAD29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046" y="2247074"/>
            <a:ext cx="5591907" cy="372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88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- Image">
            <a:extLst>
              <a:ext uri="{FF2B5EF4-FFF2-40B4-BE49-F238E27FC236}">
                <a16:creationId xmlns:a16="http://schemas.microsoft.com/office/drawing/2014/main" id="{EE3AF1F3-18D9-3440-8175-06C7FDC28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Overlay">
            <a:extLst>
              <a:ext uri="{FF2B5EF4-FFF2-40B4-BE49-F238E27FC236}">
                <a16:creationId xmlns:a16="http://schemas.microsoft.com/office/drawing/2014/main" id="{FA823A69-A419-DC4B-8D50-36A9DE62DF8F}"/>
              </a:ext>
            </a:extLst>
          </p:cNvPr>
          <p:cNvSpPr/>
          <p:nvPr/>
        </p:nvSpPr>
        <p:spPr>
          <a:xfrm>
            <a:off x="-3" y="-1264"/>
            <a:ext cx="12192000" cy="6858000"/>
          </a:xfrm>
          <a:prstGeom prst="rect">
            <a:avLst/>
          </a:prstGeom>
          <a:gradFill>
            <a:gsLst>
              <a:gs pos="39000">
                <a:srgbClr val="0D2240">
                  <a:alpha val="85981"/>
                </a:srgbClr>
              </a:gs>
              <a:gs pos="100000">
                <a:srgbClr val="7A2682">
                  <a:alpha val="88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64EEA7D3-3EFE-CE4D-AE89-2B7DA6B416D9}"/>
              </a:ext>
            </a:extLst>
          </p:cNvPr>
          <p:cNvSpPr/>
          <p:nvPr/>
        </p:nvSpPr>
        <p:spPr>
          <a:xfrm>
            <a:off x="5506832" y="4263936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10" name="Headline">
            <a:extLst>
              <a:ext uri="{FF2B5EF4-FFF2-40B4-BE49-F238E27FC236}">
                <a16:creationId xmlns:a16="http://schemas.microsoft.com/office/drawing/2014/main" id="{EAD956A8-6B12-6248-8B5F-6E0746CD6E73}"/>
              </a:ext>
            </a:extLst>
          </p:cNvPr>
          <p:cNvSpPr txBox="1">
            <a:spLocks/>
          </p:cNvSpPr>
          <p:nvPr/>
        </p:nvSpPr>
        <p:spPr>
          <a:xfrm>
            <a:off x="1674628" y="4565106"/>
            <a:ext cx="8842745" cy="1543493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400" b="0" dirty="0">
                <a:latin typeface="Arial"/>
                <a:ea typeface="ヒラギノ角ゴ Pro W3"/>
                <a:cs typeface="+mj-cs"/>
              </a:rPr>
              <a:t>Bottom Line- Don’t be Afraid To Do Something New!</a:t>
            </a:r>
            <a:endParaRPr lang="en-US" sz="2600" b="0" dirty="0">
              <a:ea typeface="ヒラギノ角ゴ Pro W3"/>
              <a:cs typeface="+mj-cs"/>
            </a:endParaRP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F5D8EBE0-2FCF-F143-8AE5-BF5B06A0A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4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52E450-74E6-D64C-8103-75138265F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382" y="495271"/>
            <a:ext cx="6111237" cy="339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63852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2878</TotalTime>
  <Words>27</Words>
  <Application>Microsoft Office PowerPoint</Application>
  <PresentationFormat>Widescreen</PresentationFormat>
  <Paragraphs>8</Paragraphs>
  <Slides>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Open Sans</vt:lpstr>
      <vt:lpstr>Open Sans Light</vt:lpstr>
      <vt:lpstr>Open Sans Regular</vt:lpstr>
      <vt:lpstr>Segoe UI</vt:lpstr>
      <vt:lpstr>Segoe UI Semibold</vt:lpstr>
      <vt:lpstr>MASTER SLIDE - BLANK</vt:lpstr>
      <vt:lpstr>No Page Number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Lynch, Jason</dc:creator>
  <cp:lastModifiedBy>Whittney Smythe-Smith</cp:lastModifiedBy>
  <cp:revision>1359</cp:revision>
  <cp:lastPrinted>2019-06-19T16:24:35Z</cp:lastPrinted>
  <dcterms:created xsi:type="dcterms:W3CDTF">2018-11-12T16:45:52Z</dcterms:created>
  <dcterms:modified xsi:type="dcterms:W3CDTF">2023-05-14T19:45:32Z</dcterms:modified>
</cp:coreProperties>
</file>